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66" r:id="rId2"/>
    <p:sldId id="387" r:id="rId3"/>
    <p:sldId id="365" r:id="rId4"/>
    <p:sldId id="368" r:id="rId5"/>
    <p:sldId id="381" r:id="rId6"/>
    <p:sldId id="388" r:id="rId7"/>
    <p:sldId id="389" r:id="rId8"/>
    <p:sldId id="390" r:id="rId9"/>
    <p:sldId id="372" r:id="rId10"/>
    <p:sldId id="391" r:id="rId11"/>
    <p:sldId id="393" r:id="rId12"/>
    <p:sldId id="394" r:id="rId13"/>
    <p:sldId id="367" r:id="rId14"/>
  </p:sldIdLst>
  <p:sldSz cx="9144000" cy="6858000" type="screen4x3"/>
  <p:notesSz cx="6884988" cy="10018713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6600"/>
    <a:srgbClr val="FF66FF"/>
    <a:srgbClr val="0000CC"/>
    <a:srgbClr val="FF33CC"/>
    <a:srgbClr val="99FF66"/>
    <a:srgbClr val="00FFFF"/>
    <a:srgbClr val="00FF99"/>
    <a:srgbClr val="66FF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856" autoAdjust="0"/>
    <p:restoredTop sz="96269" autoAdjust="0"/>
  </p:normalViewPr>
  <p:slideViewPr>
    <p:cSldViewPr>
      <p:cViewPr>
        <p:scale>
          <a:sx n="57" d="100"/>
          <a:sy n="57" d="100"/>
        </p:scale>
        <p:origin x="-1734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FFE97C-C9E8-4B6F-B41B-CAEF124AB98B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h-TH"/>
        </a:p>
      </dgm:t>
    </dgm:pt>
    <dgm:pt modelId="{971BF995-559F-4364-9EB4-BD46C771259B}">
      <dgm:prSet custT="1"/>
      <dgm:spPr/>
      <dgm:t>
        <a:bodyPr/>
        <a:lstStyle/>
        <a:p>
          <a:pPr rtl="0" eaLnBrk="1" latinLnBrk="0"/>
          <a:r>
            <a:rPr lang="th-TH" sz="3600" dirty="0" err="1" smtClean="0">
              <a:solidFill>
                <a:schemeClr val="tx1"/>
              </a:solidFill>
              <a:cs typeface="+mj-cs"/>
            </a:rPr>
            <a:t>ชย.ทร.</a:t>
          </a:r>
          <a:endParaRPr lang="th-TH" sz="3600" dirty="0" smtClean="0">
            <a:solidFill>
              <a:schemeClr val="tx1"/>
            </a:solidFill>
            <a:cs typeface="+mj-cs"/>
          </a:endParaRPr>
        </a:p>
      </dgm:t>
    </dgm:pt>
    <dgm:pt modelId="{23C67D38-BC18-4BA5-9E7A-1066BBB7002F}" type="parTrans" cxnId="{A11CD5AE-C386-4FDD-9AE1-08BFE0E7D57B}">
      <dgm:prSet/>
      <dgm:spPr/>
      <dgm:t>
        <a:bodyPr/>
        <a:lstStyle/>
        <a:p>
          <a:endParaRPr lang="th-TH"/>
        </a:p>
      </dgm:t>
    </dgm:pt>
    <dgm:pt modelId="{9613D4DA-915E-4E50-A09B-7C622CE75834}" type="sibTrans" cxnId="{A11CD5AE-C386-4FDD-9AE1-08BFE0E7D57B}">
      <dgm:prSet/>
      <dgm:spPr/>
      <dgm:t>
        <a:bodyPr/>
        <a:lstStyle/>
        <a:p>
          <a:endParaRPr lang="th-TH"/>
        </a:p>
      </dgm:t>
    </dgm:pt>
    <dgm:pt modelId="{DBB1496A-1B00-42BC-AEFA-B36C38A5D91C}" type="asst">
      <dgm:prSet custT="1"/>
      <dgm:spPr>
        <a:scene3d>
          <a:camera prst="orthographicFront"/>
          <a:lightRig rig="threePt" dir="t"/>
        </a:scene3d>
        <a:sp3d>
          <a:bevelB prst="slope"/>
        </a:sp3d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sz="3200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rPr>
            <a:t>กงช.ชย.ทร.</a:t>
          </a:r>
          <a:endParaRPr kumimoji="0" lang="th-TH" sz="32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ngsana New" pitchFamily="18" charset="-34"/>
          </a:endParaRPr>
        </a:p>
      </dgm:t>
    </dgm:pt>
    <dgm:pt modelId="{B8B4502C-F707-4987-A493-61D8F1AB2A50}" type="parTrans" cxnId="{8A6F18C8-5775-45FA-A6F1-61B2B69781CC}">
      <dgm:prSet/>
      <dgm:spPr>
        <a:scene3d>
          <a:camera prst="orthographicFront"/>
          <a:lightRig rig="threePt" dir="t"/>
        </a:scene3d>
        <a:sp3d>
          <a:bevelB prst="slope"/>
        </a:sp3d>
      </dgm:spPr>
      <dgm:t>
        <a:bodyPr/>
        <a:lstStyle/>
        <a:p>
          <a:endParaRPr lang="th-TH"/>
        </a:p>
      </dgm:t>
    </dgm:pt>
    <dgm:pt modelId="{1D70D965-7833-4171-A491-A2A2875A6149}" type="sibTrans" cxnId="{8A6F18C8-5775-45FA-A6F1-61B2B69781CC}">
      <dgm:prSet/>
      <dgm:spPr/>
      <dgm:t>
        <a:bodyPr/>
        <a:lstStyle/>
        <a:p>
          <a:endParaRPr lang="th-TH"/>
        </a:p>
      </dgm:t>
    </dgm:pt>
    <dgm:pt modelId="{DD775138-F5EA-44DD-86AB-1040A56EE648}">
      <dgm:prSet custT="1"/>
      <dgm:spPr>
        <a:scene3d>
          <a:camera prst="orthographicFront"/>
          <a:lightRig rig="threePt" dir="t"/>
        </a:scene3d>
        <a:sp3d>
          <a:bevelB prst="slope"/>
        </a:sp3d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sz="3200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rPr>
            <a:t>กงย.ชย.ทร.</a:t>
          </a:r>
          <a:endParaRPr kumimoji="0" lang="th-TH" sz="32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ngsana New" pitchFamily="18" charset="-34"/>
          </a:endParaRPr>
        </a:p>
      </dgm:t>
    </dgm:pt>
    <dgm:pt modelId="{17AD1180-9EDF-451D-A3E8-2B0905BFF9BE}" type="parTrans" cxnId="{56B943C2-5EB5-408D-9093-2AEBBA3D7D35}">
      <dgm:prSet/>
      <dgm:spPr>
        <a:scene3d>
          <a:camera prst="orthographicFront"/>
          <a:lightRig rig="threePt" dir="t"/>
        </a:scene3d>
        <a:sp3d>
          <a:bevelB prst="slope"/>
        </a:sp3d>
      </dgm:spPr>
      <dgm:t>
        <a:bodyPr/>
        <a:lstStyle/>
        <a:p>
          <a:endParaRPr lang="th-TH"/>
        </a:p>
      </dgm:t>
    </dgm:pt>
    <dgm:pt modelId="{24928B56-DA30-4855-AD00-CEB99FE404A9}" type="sibTrans" cxnId="{56B943C2-5EB5-408D-9093-2AEBBA3D7D35}">
      <dgm:prSet/>
      <dgm:spPr/>
      <dgm:t>
        <a:bodyPr/>
        <a:lstStyle/>
        <a:p>
          <a:endParaRPr lang="th-TH"/>
        </a:p>
      </dgm:t>
    </dgm:pt>
    <dgm:pt modelId="{2D96436E-4D35-42C8-81E9-34A4618DD2A0}">
      <dgm:prSet custT="1"/>
      <dgm:spPr>
        <a:scene3d>
          <a:camera prst="orthographicFront"/>
          <a:lightRig rig="threePt" dir="t"/>
        </a:scene3d>
        <a:sp3d>
          <a:bevelB prst="slope"/>
        </a:sp3d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sz="3200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rPr>
            <a:t>กงค.ชย.ทร.</a:t>
          </a:r>
          <a:endParaRPr kumimoji="0" lang="th-TH" sz="32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ngsana New" pitchFamily="18" charset="-34"/>
          </a:endParaRPr>
        </a:p>
      </dgm:t>
    </dgm:pt>
    <dgm:pt modelId="{FA53BE04-71A7-466C-B592-6A0C2E68388E}" type="parTrans" cxnId="{F5383C5C-0C88-4068-A3E3-5B6166C58C30}">
      <dgm:prSet/>
      <dgm:spPr>
        <a:scene3d>
          <a:camera prst="orthographicFront"/>
          <a:lightRig rig="threePt" dir="t"/>
        </a:scene3d>
        <a:sp3d>
          <a:bevelB prst="slope"/>
        </a:sp3d>
      </dgm:spPr>
      <dgm:t>
        <a:bodyPr/>
        <a:lstStyle/>
        <a:p>
          <a:endParaRPr lang="th-TH"/>
        </a:p>
      </dgm:t>
    </dgm:pt>
    <dgm:pt modelId="{9972EA49-C317-4FFE-B9B5-9CF327673F8F}" type="sibTrans" cxnId="{F5383C5C-0C88-4068-A3E3-5B6166C58C30}">
      <dgm:prSet/>
      <dgm:spPr/>
      <dgm:t>
        <a:bodyPr/>
        <a:lstStyle/>
        <a:p>
          <a:endParaRPr lang="th-TH"/>
        </a:p>
      </dgm:t>
    </dgm:pt>
    <dgm:pt modelId="{D4B40077-A61C-4A15-B3A0-3E0D6A608092}">
      <dgm:prSet custT="1"/>
      <dgm:spPr>
        <a:scene3d>
          <a:camera prst="orthographicFront"/>
          <a:lightRig rig="threePt" dir="t"/>
        </a:scene3d>
        <a:sp3d>
          <a:bevelB prst="slope"/>
        </a:sp3d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sz="3200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rPr>
            <a:t>กงฟ.ชย.ทร.</a:t>
          </a:r>
          <a:endParaRPr kumimoji="0" lang="th-TH" sz="32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ngsana New" pitchFamily="18" charset="-34"/>
          </a:endParaRPr>
        </a:p>
      </dgm:t>
    </dgm:pt>
    <dgm:pt modelId="{C8516DC8-3BA0-4844-92C7-2A1FBE4B9EB0}" type="parTrans" cxnId="{30F4C2EC-C6AF-40EA-9B4F-2966A09821A0}">
      <dgm:prSet/>
      <dgm:spPr>
        <a:scene3d>
          <a:camera prst="orthographicFront"/>
          <a:lightRig rig="threePt" dir="t"/>
        </a:scene3d>
        <a:sp3d>
          <a:bevelB prst="slope"/>
        </a:sp3d>
      </dgm:spPr>
      <dgm:t>
        <a:bodyPr/>
        <a:lstStyle/>
        <a:p>
          <a:endParaRPr lang="th-TH"/>
        </a:p>
      </dgm:t>
    </dgm:pt>
    <dgm:pt modelId="{DE4C4196-04DD-422C-8139-E3E8B58D5CC8}" type="sibTrans" cxnId="{30F4C2EC-C6AF-40EA-9B4F-2966A09821A0}">
      <dgm:prSet/>
      <dgm:spPr/>
      <dgm:t>
        <a:bodyPr/>
        <a:lstStyle/>
        <a:p>
          <a:endParaRPr lang="th-TH"/>
        </a:p>
      </dgm:t>
    </dgm:pt>
    <dgm:pt modelId="{F68DA2F6-555B-42F5-B697-D9777D3B9BEB}" type="asst">
      <dgm:prSet/>
      <dgm:spPr>
        <a:scene3d>
          <a:camera prst="orthographicFront"/>
          <a:lightRig rig="threePt" dir="t"/>
        </a:scene3d>
        <a:sp3d>
          <a:bevelB prst="slope"/>
        </a:sp3d>
      </dgm:spPr>
      <dgm:t>
        <a:bodyPr/>
        <a:lstStyle/>
        <a:p>
          <a:pPr marR="0" rtl="0" eaLnBrk="1" fontAlgn="base" latinLnBrk="0" hangingPunct="1">
            <a:buClrTx/>
            <a:buSzTx/>
            <a:buFontTx/>
            <a:tabLst/>
          </a:pPr>
          <a:r>
            <a:rPr kumimoji="0" lang="th-TH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rPr>
            <a:t>กพ</a:t>
          </a:r>
          <a:r>
            <a:rPr kumimoji="0" lang="th-TH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rPr>
            <a:t>สด.</a:t>
          </a:r>
          <a:r>
            <a:rPr kumimoji="0" lang="th-TH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rPr>
            <a:t>ชย.ทร.</a:t>
          </a:r>
          <a:endParaRPr kumimoji="0" lang="th-TH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ngsana New" pitchFamily="18" charset="-34"/>
          </a:endParaRPr>
        </a:p>
      </dgm:t>
    </dgm:pt>
    <dgm:pt modelId="{5D759973-7B94-4E0B-9AB4-7788F62E672B}" type="parTrans" cxnId="{6D5BF2D3-59E1-4F59-BCC8-F800D6D9A15F}">
      <dgm:prSet/>
      <dgm:spPr/>
      <dgm:t>
        <a:bodyPr/>
        <a:lstStyle/>
        <a:p>
          <a:endParaRPr lang="th-TH"/>
        </a:p>
      </dgm:t>
    </dgm:pt>
    <dgm:pt modelId="{39099AED-6F4F-43FF-81BD-469828A642F6}" type="sibTrans" cxnId="{6D5BF2D3-59E1-4F59-BCC8-F800D6D9A15F}">
      <dgm:prSet/>
      <dgm:spPr/>
      <dgm:t>
        <a:bodyPr/>
        <a:lstStyle/>
        <a:p>
          <a:endParaRPr lang="th-TH"/>
        </a:p>
      </dgm:t>
    </dgm:pt>
    <dgm:pt modelId="{DFBB4EB7-461A-42EC-B2CC-A37E61BF9A70}" type="asst">
      <dgm:prSet/>
      <dgm:spPr>
        <a:scene3d>
          <a:camera prst="orthographicFront"/>
          <a:lightRig rig="threePt" dir="t"/>
        </a:scene3d>
        <a:sp3d>
          <a:bevelB prst="slope"/>
        </a:sp3d>
      </dgm:spPr>
      <dgm:t>
        <a:bodyPr/>
        <a:lstStyle/>
        <a:p>
          <a:pPr marR="0" rtl="0" eaLnBrk="1" fontAlgn="base" latinLnBrk="0" hangingPunct="1">
            <a:buClrTx/>
            <a:buSzTx/>
            <a:buFontTx/>
            <a:tabLst/>
          </a:pPr>
          <a:r>
            <a:rPr kumimoji="0" lang="th-TH" b="1" i="0" u="none" strike="noStrike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rPr>
            <a:t>กผค.ชย.ทร.</a:t>
          </a:r>
          <a:endParaRPr kumimoji="0" lang="th-TH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ngsana New" pitchFamily="18" charset="-34"/>
          </a:endParaRPr>
        </a:p>
      </dgm:t>
    </dgm:pt>
    <dgm:pt modelId="{892D6E91-4D09-4189-904D-D200CF76F89A}" type="parTrans" cxnId="{B0F48A7E-7857-44D2-8B6C-6CCA25DB9869}">
      <dgm:prSet/>
      <dgm:spPr/>
      <dgm:t>
        <a:bodyPr/>
        <a:lstStyle/>
        <a:p>
          <a:endParaRPr lang="th-TH"/>
        </a:p>
      </dgm:t>
    </dgm:pt>
    <dgm:pt modelId="{49AB8780-99BA-4411-AEC6-0A1CCF3FAAFB}" type="sibTrans" cxnId="{B0F48A7E-7857-44D2-8B6C-6CCA25DB9869}">
      <dgm:prSet/>
      <dgm:spPr/>
      <dgm:t>
        <a:bodyPr/>
        <a:lstStyle/>
        <a:p>
          <a:endParaRPr lang="th-TH"/>
        </a:p>
      </dgm:t>
    </dgm:pt>
    <dgm:pt modelId="{D9E778DD-A45A-4701-94DE-7364F5F609A2}" type="pres">
      <dgm:prSet presAssocID="{4CFFE97C-C9E8-4B6F-B41B-CAEF124AB98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h-TH"/>
        </a:p>
      </dgm:t>
    </dgm:pt>
    <dgm:pt modelId="{905AC1A9-978C-49AE-B25F-1EED66CC56C5}" type="pres">
      <dgm:prSet presAssocID="{971BF995-559F-4364-9EB4-BD46C771259B}" presName="hierRoot1" presStyleCnt="0">
        <dgm:presLayoutVars>
          <dgm:hierBranch/>
        </dgm:presLayoutVars>
      </dgm:prSet>
      <dgm:spPr>
        <a:scene3d>
          <a:camera prst="orthographicFront"/>
          <a:lightRig rig="threePt" dir="t"/>
        </a:scene3d>
        <a:sp3d>
          <a:bevelB prst="slope"/>
        </a:sp3d>
      </dgm:spPr>
    </dgm:pt>
    <dgm:pt modelId="{B17685F9-67FE-46AE-B123-7BFE99A6E59E}" type="pres">
      <dgm:prSet presAssocID="{971BF995-559F-4364-9EB4-BD46C771259B}" presName="rootComposite1" presStyleCnt="0"/>
      <dgm:spPr>
        <a:scene3d>
          <a:camera prst="orthographicFront"/>
          <a:lightRig rig="threePt" dir="t"/>
        </a:scene3d>
        <a:sp3d>
          <a:bevelB prst="slope"/>
        </a:sp3d>
      </dgm:spPr>
    </dgm:pt>
    <dgm:pt modelId="{F7D70E22-7463-436B-8CBE-41B8ADBFFECE}" type="pres">
      <dgm:prSet presAssocID="{971BF995-559F-4364-9EB4-BD46C771259B}" presName="rootText1" presStyleLbl="node0" presStyleIdx="0" presStyleCnt="3" custScaleX="149586" custScaleY="132030" custLinFactY="-24768" custLinFactNeighborX="76009" custLinFactNeighborY="-100000">
        <dgm:presLayoutVars>
          <dgm:chPref val="3"/>
        </dgm:presLayoutVars>
      </dgm:prSet>
      <dgm:spPr>
        <a:prstGeom prst="frame">
          <a:avLst/>
        </a:prstGeom>
      </dgm:spPr>
      <dgm:t>
        <a:bodyPr/>
        <a:lstStyle/>
        <a:p>
          <a:endParaRPr lang="th-TH"/>
        </a:p>
      </dgm:t>
    </dgm:pt>
    <dgm:pt modelId="{C3B9F122-6E77-48C4-B248-E1FF154110F7}" type="pres">
      <dgm:prSet presAssocID="{971BF995-559F-4364-9EB4-BD46C771259B}" presName="rootConnector1" presStyleLbl="node1" presStyleIdx="0" presStyleCnt="0"/>
      <dgm:spPr/>
      <dgm:t>
        <a:bodyPr/>
        <a:lstStyle/>
        <a:p>
          <a:endParaRPr lang="th-TH"/>
        </a:p>
      </dgm:t>
    </dgm:pt>
    <dgm:pt modelId="{6D1CBFAD-ADF7-4675-BA71-5921C06003B4}" type="pres">
      <dgm:prSet presAssocID="{971BF995-559F-4364-9EB4-BD46C771259B}" presName="hierChild2" presStyleCnt="0"/>
      <dgm:spPr>
        <a:scene3d>
          <a:camera prst="orthographicFront"/>
          <a:lightRig rig="threePt" dir="t"/>
        </a:scene3d>
        <a:sp3d>
          <a:bevelB prst="slope"/>
        </a:sp3d>
      </dgm:spPr>
    </dgm:pt>
    <dgm:pt modelId="{B32F849C-1543-4C52-8825-FCE0269AABE8}" type="pres">
      <dgm:prSet presAssocID="{17AD1180-9EDF-451D-A3E8-2B0905BFF9BE}" presName="Name35" presStyleLbl="parChTrans1D2" presStyleIdx="0" presStyleCnt="4"/>
      <dgm:spPr/>
      <dgm:t>
        <a:bodyPr/>
        <a:lstStyle/>
        <a:p>
          <a:endParaRPr lang="th-TH"/>
        </a:p>
      </dgm:t>
    </dgm:pt>
    <dgm:pt modelId="{9A5A6B06-2F31-411C-9135-2C7B077DE9F1}" type="pres">
      <dgm:prSet presAssocID="{DD775138-F5EA-44DD-86AB-1040A56EE648}" presName="hierRoot2" presStyleCnt="0">
        <dgm:presLayoutVars>
          <dgm:hierBranch/>
        </dgm:presLayoutVars>
      </dgm:prSet>
      <dgm:spPr>
        <a:scene3d>
          <a:camera prst="orthographicFront"/>
          <a:lightRig rig="threePt" dir="t"/>
        </a:scene3d>
        <a:sp3d>
          <a:bevelB prst="slope"/>
        </a:sp3d>
      </dgm:spPr>
    </dgm:pt>
    <dgm:pt modelId="{2C03AC9C-6418-42DE-966B-4F877DE74613}" type="pres">
      <dgm:prSet presAssocID="{DD775138-F5EA-44DD-86AB-1040A56EE648}" presName="rootComposite" presStyleCnt="0"/>
      <dgm:spPr>
        <a:scene3d>
          <a:camera prst="orthographicFront"/>
          <a:lightRig rig="threePt" dir="t"/>
        </a:scene3d>
        <a:sp3d>
          <a:bevelB prst="slope"/>
        </a:sp3d>
      </dgm:spPr>
    </dgm:pt>
    <dgm:pt modelId="{B3B57643-3078-491D-B3AE-95EBE6FCAB88}" type="pres">
      <dgm:prSet presAssocID="{DD775138-F5EA-44DD-86AB-1040A56EE648}" presName="rootText" presStyleLbl="node2" presStyleIdx="0" presStyleCnt="3" custScaleX="153899" custScaleY="93161" custLinFactNeighborX="28692" custLinFactNeighborY="9813">
        <dgm:presLayoutVars>
          <dgm:chPref val="3"/>
        </dgm:presLayoutVars>
      </dgm:prSet>
      <dgm:spPr>
        <a:prstGeom prst="frame">
          <a:avLst/>
        </a:prstGeom>
      </dgm:spPr>
      <dgm:t>
        <a:bodyPr/>
        <a:lstStyle/>
        <a:p>
          <a:endParaRPr lang="th-TH"/>
        </a:p>
      </dgm:t>
    </dgm:pt>
    <dgm:pt modelId="{DED86C7E-D745-426B-B25F-C8DC7713CF8D}" type="pres">
      <dgm:prSet presAssocID="{DD775138-F5EA-44DD-86AB-1040A56EE648}" presName="rootConnector" presStyleLbl="node2" presStyleIdx="0" presStyleCnt="3"/>
      <dgm:spPr/>
      <dgm:t>
        <a:bodyPr/>
        <a:lstStyle/>
        <a:p>
          <a:endParaRPr lang="th-TH"/>
        </a:p>
      </dgm:t>
    </dgm:pt>
    <dgm:pt modelId="{03207D0B-9B7F-4996-959D-FE52C07CBD08}" type="pres">
      <dgm:prSet presAssocID="{DD775138-F5EA-44DD-86AB-1040A56EE648}" presName="hierChild4" presStyleCnt="0"/>
      <dgm:spPr>
        <a:scene3d>
          <a:camera prst="orthographicFront"/>
          <a:lightRig rig="threePt" dir="t"/>
        </a:scene3d>
        <a:sp3d>
          <a:bevelB prst="slope"/>
        </a:sp3d>
      </dgm:spPr>
    </dgm:pt>
    <dgm:pt modelId="{B936733E-1561-48A2-B996-B8395BD08297}" type="pres">
      <dgm:prSet presAssocID="{DD775138-F5EA-44DD-86AB-1040A56EE648}" presName="hierChild5" presStyleCnt="0"/>
      <dgm:spPr>
        <a:scene3d>
          <a:camera prst="orthographicFront"/>
          <a:lightRig rig="threePt" dir="t"/>
        </a:scene3d>
        <a:sp3d>
          <a:bevelB prst="slope"/>
        </a:sp3d>
      </dgm:spPr>
    </dgm:pt>
    <dgm:pt modelId="{78C71345-8445-4F99-97CE-C2FF3DC5D5E9}" type="pres">
      <dgm:prSet presAssocID="{FA53BE04-71A7-466C-B592-6A0C2E68388E}" presName="Name35" presStyleLbl="parChTrans1D2" presStyleIdx="1" presStyleCnt="4"/>
      <dgm:spPr/>
      <dgm:t>
        <a:bodyPr/>
        <a:lstStyle/>
        <a:p>
          <a:endParaRPr lang="th-TH"/>
        </a:p>
      </dgm:t>
    </dgm:pt>
    <dgm:pt modelId="{D3AB195B-E9EE-49FD-A7C3-390A0A016706}" type="pres">
      <dgm:prSet presAssocID="{2D96436E-4D35-42C8-81E9-34A4618DD2A0}" presName="hierRoot2" presStyleCnt="0">
        <dgm:presLayoutVars>
          <dgm:hierBranch/>
        </dgm:presLayoutVars>
      </dgm:prSet>
      <dgm:spPr>
        <a:scene3d>
          <a:camera prst="orthographicFront"/>
          <a:lightRig rig="threePt" dir="t"/>
        </a:scene3d>
        <a:sp3d>
          <a:bevelB prst="slope"/>
        </a:sp3d>
      </dgm:spPr>
    </dgm:pt>
    <dgm:pt modelId="{78D2C30F-887A-4592-8956-8548E339A7BD}" type="pres">
      <dgm:prSet presAssocID="{2D96436E-4D35-42C8-81E9-34A4618DD2A0}" presName="rootComposite" presStyleCnt="0"/>
      <dgm:spPr>
        <a:scene3d>
          <a:camera prst="orthographicFront"/>
          <a:lightRig rig="threePt" dir="t"/>
        </a:scene3d>
        <a:sp3d>
          <a:bevelB prst="slope"/>
        </a:sp3d>
      </dgm:spPr>
    </dgm:pt>
    <dgm:pt modelId="{5BB459A2-31E9-4411-996C-88D75B561286}" type="pres">
      <dgm:prSet presAssocID="{2D96436E-4D35-42C8-81E9-34A4618DD2A0}" presName="rootText" presStyleLbl="node2" presStyleIdx="1" presStyleCnt="3" custScaleX="140632" custScaleY="91570" custLinFactNeighborX="61743" custLinFactNeighborY="11404">
        <dgm:presLayoutVars>
          <dgm:chPref val="3"/>
        </dgm:presLayoutVars>
      </dgm:prSet>
      <dgm:spPr>
        <a:prstGeom prst="frame">
          <a:avLst/>
        </a:prstGeom>
      </dgm:spPr>
      <dgm:t>
        <a:bodyPr/>
        <a:lstStyle/>
        <a:p>
          <a:endParaRPr lang="th-TH"/>
        </a:p>
      </dgm:t>
    </dgm:pt>
    <dgm:pt modelId="{D1EB4D6A-D352-4523-B3C0-82F5FDEB5368}" type="pres">
      <dgm:prSet presAssocID="{2D96436E-4D35-42C8-81E9-34A4618DD2A0}" presName="rootConnector" presStyleLbl="node2" presStyleIdx="1" presStyleCnt="3"/>
      <dgm:spPr/>
      <dgm:t>
        <a:bodyPr/>
        <a:lstStyle/>
        <a:p>
          <a:endParaRPr lang="th-TH"/>
        </a:p>
      </dgm:t>
    </dgm:pt>
    <dgm:pt modelId="{CFD1731B-B7BE-4AC9-AE76-9DFD0B6598A0}" type="pres">
      <dgm:prSet presAssocID="{2D96436E-4D35-42C8-81E9-34A4618DD2A0}" presName="hierChild4" presStyleCnt="0"/>
      <dgm:spPr>
        <a:scene3d>
          <a:camera prst="orthographicFront"/>
          <a:lightRig rig="threePt" dir="t"/>
        </a:scene3d>
        <a:sp3d>
          <a:bevelB prst="slope"/>
        </a:sp3d>
      </dgm:spPr>
    </dgm:pt>
    <dgm:pt modelId="{F8E321C4-A78C-4082-8D93-CF59F1EE131A}" type="pres">
      <dgm:prSet presAssocID="{2D96436E-4D35-42C8-81E9-34A4618DD2A0}" presName="hierChild5" presStyleCnt="0"/>
      <dgm:spPr>
        <a:scene3d>
          <a:camera prst="orthographicFront"/>
          <a:lightRig rig="threePt" dir="t"/>
        </a:scene3d>
        <a:sp3d>
          <a:bevelB prst="slope"/>
        </a:sp3d>
      </dgm:spPr>
    </dgm:pt>
    <dgm:pt modelId="{DC8FE8AE-DF8C-457F-AD1C-05C32244B0FF}" type="pres">
      <dgm:prSet presAssocID="{C8516DC8-3BA0-4844-92C7-2A1FBE4B9EB0}" presName="Name35" presStyleLbl="parChTrans1D2" presStyleIdx="2" presStyleCnt="4"/>
      <dgm:spPr/>
      <dgm:t>
        <a:bodyPr/>
        <a:lstStyle/>
        <a:p>
          <a:endParaRPr lang="th-TH"/>
        </a:p>
      </dgm:t>
    </dgm:pt>
    <dgm:pt modelId="{F667157F-1A24-4B2E-9B79-34204E0F60F2}" type="pres">
      <dgm:prSet presAssocID="{D4B40077-A61C-4A15-B3A0-3E0D6A608092}" presName="hierRoot2" presStyleCnt="0">
        <dgm:presLayoutVars>
          <dgm:hierBranch/>
        </dgm:presLayoutVars>
      </dgm:prSet>
      <dgm:spPr>
        <a:scene3d>
          <a:camera prst="orthographicFront"/>
          <a:lightRig rig="threePt" dir="t"/>
        </a:scene3d>
        <a:sp3d>
          <a:bevelB prst="slope"/>
        </a:sp3d>
      </dgm:spPr>
    </dgm:pt>
    <dgm:pt modelId="{0E684A32-96F7-42CC-B2A6-C8F4103EF2BC}" type="pres">
      <dgm:prSet presAssocID="{D4B40077-A61C-4A15-B3A0-3E0D6A608092}" presName="rootComposite" presStyleCnt="0"/>
      <dgm:spPr>
        <a:scene3d>
          <a:camera prst="orthographicFront"/>
          <a:lightRig rig="threePt" dir="t"/>
        </a:scene3d>
        <a:sp3d>
          <a:bevelB prst="slope"/>
        </a:sp3d>
      </dgm:spPr>
    </dgm:pt>
    <dgm:pt modelId="{5FA782F1-950E-449E-8DDC-76FCD9DA705B}" type="pres">
      <dgm:prSet presAssocID="{D4B40077-A61C-4A15-B3A0-3E0D6A608092}" presName="rootText" presStyleLbl="node2" presStyleIdx="2" presStyleCnt="3" custScaleX="134540" custScaleY="102974" custLinFactNeighborX="79467" custLinFactNeighborY="9887">
        <dgm:presLayoutVars>
          <dgm:chPref val="3"/>
        </dgm:presLayoutVars>
      </dgm:prSet>
      <dgm:spPr>
        <a:prstGeom prst="frame">
          <a:avLst/>
        </a:prstGeom>
      </dgm:spPr>
      <dgm:t>
        <a:bodyPr/>
        <a:lstStyle/>
        <a:p>
          <a:endParaRPr lang="th-TH"/>
        </a:p>
      </dgm:t>
    </dgm:pt>
    <dgm:pt modelId="{108E410C-E076-4CF9-B50A-3CDB99EDB520}" type="pres">
      <dgm:prSet presAssocID="{D4B40077-A61C-4A15-B3A0-3E0D6A608092}" presName="rootConnector" presStyleLbl="node2" presStyleIdx="2" presStyleCnt="3"/>
      <dgm:spPr/>
      <dgm:t>
        <a:bodyPr/>
        <a:lstStyle/>
        <a:p>
          <a:endParaRPr lang="th-TH"/>
        </a:p>
      </dgm:t>
    </dgm:pt>
    <dgm:pt modelId="{A836D5B8-412A-49F8-B28F-D85460269A88}" type="pres">
      <dgm:prSet presAssocID="{D4B40077-A61C-4A15-B3A0-3E0D6A608092}" presName="hierChild4" presStyleCnt="0"/>
      <dgm:spPr>
        <a:scene3d>
          <a:camera prst="orthographicFront"/>
          <a:lightRig rig="threePt" dir="t"/>
        </a:scene3d>
        <a:sp3d>
          <a:bevelB prst="slope"/>
        </a:sp3d>
      </dgm:spPr>
    </dgm:pt>
    <dgm:pt modelId="{EAC7ED41-EABA-4E08-9065-2743B1DB57D7}" type="pres">
      <dgm:prSet presAssocID="{D4B40077-A61C-4A15-B3A0-3E0D6A608092}" presName="hierChild5" presStyleCnt="0"/>
      <dgm:spPr>
        <a:scene3d>
          <a:camera prst="orthographicFront"/>
          <a:lightRig rig="threePt" dir="t"/>
        </a:scene3d>
        <a:sp3d>
          <a:bevelB prst="slope"/>
        </a:sp3d>
      </dgm:spPr>
    </dgm:pt>
    <dgm:pt modelId="{D89DE67D-D554-4F03-B0E8-FB918EFFED59}" type="pres">
      <dgm:prSet presAssocID="{971BF995-559F-4364-9EB4-BD46C771259B}" presName="hierChild3" presStyleCnt="0"/>
      <dgm:spPr>
        <a:scene3d>
          <a:camera prst="orthographicFront"/>
          <a:lightRig rig="threePt" dir="t"/>
        </a:scene3d>
        <a:sp3d>
          <a:bevelB prst="slope"/>
        </a:sp3d>
      </dgm:spPr>
    </dgm:pt>
    <dgm:pt modelId="{166F8C41-1F8F-4409-A768-BD64B3C9A37A}" type="pres">
      <dgm:prSet presAssocID="{B8B4502C-F707-4987-A493-61D8F1AB2A50}" presName="Name111" presStyleLbl="parChTrans1D2" presStyleIdx="3" presStyleCnt="4"/>
      <dgm:spPr/>
      <dgm:t>
        <a:bodyPr/>
        <a:lstStyle/>
        <a:p>
          <a:endParaRPr lang="th-TH"/>
        </a:p>
      </dgm:t>
    </dgm:pt>
    <dgm:pt modelId="{9F0B7710-5F93-4FA5-B685-BA4D21661F53}" type="pres">
      <dgm:prSet presAssocID="{DBB1496A-1B00-42BC-AEFA-B36C38A5D91C}" presName="hierRoot3" presStyleCnt="0">
        <dgm:presLayoutVars>
          <dgm:hierBranch/>
        </dgm:presLayoutVars>
      </dgm:prSet>
      <dgm:spPr>
        <a:scene3d>
          <a:camera prst="orthographicFront"/>
          <a:lightRig rig="threePt" dir="t"/>
        </a:scene3d>
        <a:sp3d>
          <a:bevelB prst="slope"/>
        </a:sp3d>
      </dgm:spPr>
    </dgm:pt>
    <dgm:pt modelId="{8840CB8B-D0C4-4084-9620-EF6C4D149B9A}" type="pres">
      <dgm:prSet presAssocID="{DBB1496A-1B00-42BC-AEFA-B36C38A5D91C}" presName="rootComposite3" presStyleCnt="0"/>
      <dgm:spPr>
        <a:scene3d>
          <a:camera prst="orthographicFront"/>
          <a:lightRig rig="threePt" dir="t"/>
        </a:scene3d>
        <a:sp3d>
          <a:bevelB prst="slope"/>
        </a:sp3d>
      </dgm:spPr>
    </dgm:pt>
    <dgm:pt modelId="{F54802CB-7497-49FC-B6B1-DFDC389E303F}" type="pres">
      <dgm:prSet presAssocID="{DBB1496A-1B00-42BC-AEFA-B36C38A5D91C}" presName="rootText3" presStyleLbl="asst1" presStyleIdx="0" presStyleCnt="1" custScaleX="155572" custScaleY="86962" custLinFactNeighborX="-7166" custLinFactNeighborY="-8714">
        <dgm:presLayoutVars>
          <dgm:chPref val="3"/>
        </dgm:presLayoutVars>
      </dgm:prSet>
      <dgm:spPr>
        <a:prstGeom prst="frame">
          <a:avLst/>
        </a:prstGeom>
      </dgm:spPr>
      <dgm:t>
        <a:bodyPr/>
        <a:lstStyle/>
        <a:p>
          <a:endParaRPr lang="th-TH"/>
        </a:p>
      </dgm:t>
    </dgm:pt>
    <dgm:pt modelId="{11474E57-71DD-4701-877E-A4AD0188BCCE}" type="pres">
      <dgm:prSet presAssocID="{DBB1496A-1B00-42BC-AEFA-B36C38A5D91C}" presName="rootConnector3" presStyleLbl="asst1" presStyleIdx="0" presStyleCnt="1"/>
      <dgm:spPr/>
      <dgm:t>
        <a:bodyPr/>
        <a:lstStyle/>
        <a:p>
          <a:endParaRPr lang="th-TH"/>
        </a:p>
      </dgm:t>
    </dgm:pt>
    <dgm:pt modelId="{B72ADEFE-30D5-4D99-8F64-3B0FC3869BFA}" type="pres">
      <dgm:prSet presAssocID="{DBB1496A-1B00-42BC-AEFA-B36C38A5D91C}" presName="hierChild6" presStyleCnt="0"/>
      <dgm:spPr>
        <a:scene3d>
          <a:camera prst="orthographicFront"/>
          <a:lightRig rig="threePt" dir="t"/>
        </a:scene3d>
        <a:sp3d>
          <a:bevelB prst="slope"/>
        </a:sp3d>
      </dgm:spPr>
    </dgm:pt>
    <dgm:pt modelId="{2EF4F16E-A7B3-4569-8593-748A31A22CD4}" type="pres">
      <dgm:prSet presAssocID="{DBB1496A-1B00-42BC-AEFA-B36C38A5D91C}" presName="hierChild7" presStyleCnt="0"/>
      <dgm:spPr>
        <a:scene3d>
          <a:camera prst="orthographicFront"/>
          <a:lightRig rig="threePt" dir="t"/>
        </a:scene3d>
        <a:sp3d>
          <a:bevelB prst="slope"/>
        </a:sp3d>
      </dgm:spPr>
    </dgm:pt>
    <dgm:pt modelId="{A22EE650-14A8-40DC-AEB0-07A86C861D10}" type="pres">
      <dgm:prSet presAssocID="{F68DA2F6-555B-42F5-B697-D9777D3B9BEB}" presName="hierRoot1" presStyleCnt="0">
        <dgm:presLayoutVars>
          <dgm:hierBranch val="init"/>
        </dgm:presLayoutVars>
      </dgm:prSet>
      <dgm:spPr/>
    </dgm:pt>
    <dgm:pt modelId="{4CFFB9AE-A99B-4936-BF76-C88CB6BE1034}" type="pres">
      <dgm:prSet presAssocID="{F68DA2F6-555B-42F5-B697-D9777D3B9BEB}" presName="rootComposite1" presStyleCnt="0"/>
      <dgm:spPr/>
    </dgm:pt>
    <dgm:pt modelId="{0773BF31-1480-4BB3-925E-D9A67D8BDA44}" type="pres">
      <dgm:prSet presAssocID="{F68DA2F6-555B-42F5-B697-D9777D3B9BEB}" presName="rootText1" presStyleLbl="node0" presStyleIdx="1" presStyleCnt="3" custScaleX="130997" custScaleY="82627" custLinFactY="90135" custLinFactNeighborX="15462" custLinFactNeighborY="100000">
        <dgm:presLayoutVars>
          <dgm:chPref val="3"/>
        </dgm:presLayoutVars>
      </dgm:prSet>
      <dgm:spPr>
        <a:prstGeom prst="frame">
          <a:avLst/>
        </a:prstGeom>
      </dgm:spPr>
      <dgm:t>
        <a:bodyPr/>
        <a:lstStyle/>
        <a:p>
          <a:endParaRPr lang="th-TH"/>
        </a:p>
      </dgm:t>
    </dgm:pt>
    <dgm:pt modelId="{D9750219-3309-432F-96D3-9C95B729BE16}" type="pres">
      <dgm:prSet presAssocID="{F68DA2F6-555B-42F5-B697-D9777D3B9BEB}" presName="rootConnector1" presStyleLbl="asst0" presStyleIdx="0" presStyleCnt="0"/>
      <dgm:spPr/>
      <dgm:t>
        <a:bodyPr/>
        <a:lstStyle/>
        <a:p>
          <a:endParaRPr lang="th-TH"/>
        </a:p>
      </dgm:t>
    </dgm:pt>
    <dgm:pt modelId="{35922164-92AC-4665-8720-DB00D171D61D}" type="pres">
      <dgm:prSet presAssocID="{F68DA2F6-555B-42F5-B697-D9777D3B9BEB}" presName="hierChild2" presStyleCnt="0"/>
      <dgm:spPr/>
    </dgm:pt>
    <dgm:pt modelId="{39DA7C8C-21C8-48F0-8033-6D2A4BC4D062}" type="pres">
      <dgm:prSet presAssocID="{F68DA2F6-555B-42F5-B697-D9777D3B9BEB}" presName="hierChild3" presStyleCnt="0"/>
      <dgm:spPr/>
    </dgm:pt>
    <dgm:pt modelId="{FEDEC6FB-AFDF-4EFC-B803-2AFCE3E77C3B}" type="pres">
      <dgm:prSet presAssocID="{DFBB4EB7-461A-42EC-B2CC-A37E61BF9A70}" presName="hierRoot1" presStyleCnt="0">
        <dgm:presLayoutVars>
          <dgm:hierBranch val="init"/>
        </dgm:presLayoutVars>
      </dgm:prSet>
      <dgm:spPr/>
    </dgm:pt>
    <dgm:pt modelId="{632257E2-CD71-417E-9AF4-37B76730B32A}" type="pres">
      <dgm:prSet presAssocID="{DFBB4EB7-461A-42EC-B2CC-A37E61BF9A70}" presName="rootComposite1" presStyleCnt="0"/>
      <dgm:spPr/>
    </dgm:pt>
    <dgm:pt modelId="{C519355C-543E-4577-8DF6-17689FCA2C04}" type="pres">
      <dgm:prSet presAssocID="{DFBB4EB7-461A-42EC-B2CC-A37E61BF9A70}" presName="rootText1" presStyleLbl="node0" presStyleIdx="2" presStyleCnt="3" custScaleX="130163" custScaleY="81395" custLinFactX="-38170" custLinFactNeighborX="-100000" custLinFactNeighborY="69815">
        <dgm:presLayoutVars>
          <dgm:chPref val="3"/>
        </dgm:presLayoutVars>
      </dgm:prSet>
      <dgm:spPr>
        <a:prstGeom prst="frame">
          <a:avLst/>
        </a:prstGeom>
      </dgm:spPr>
      <dgm:t>
        <a:bodyPr/>
        <a:lstStyle/>
        <a:p>
          <a:endParaRPr lang="th-TH"/>
        </a:p>
      </dgm:t>
    </dgm:pt>
    <dgm:pt modelId="{0A1BBE88-85E8-44B8-BB2E-4C16BA44F49B}" type="pres">
      <dgm:prSet presAssocID="{DFBB4EB7-461A-42EC-B2CC-A37E61BF9A70}" presName="rootConnector1" presStyleLbl="asst0" presStyleIdx="0" presStyleCnt="0"/>
      <dgm:spPr/>
      <dgm:t>
        <a:bodyPr/>
        <a:lstStyle/>
        <a:p>
          <a:endParaRPr lang="th-TH"/>
        </a:p>
      </dgm:t>
    </dgm:pt>
    <dgm:pt modelId="{26526FA4-972B-4CFA-92E3-B918D00E79DA}" type="pres">
      <dgm:prSet presAssocID="{DFBB4EB7-461A-42EC-B2CC-A37E61BF9A70}" presName="hierChild2" presStyleCnt="0"/>
      <dgm:spPr/>
    </dgm:pt>
    <dgm:pt modelId="{4912691E-10B3-4733-915B-A1F65A732635}" type="pres">
      <dgm:prSet presAssocID="{DFBB4EB7-461A-42EC-B2CC-A37E61BF9A70}" presName="hierChild3" presStyleCnt="0"/>
      <dgm:spPr/>
    </dgm:pt>
  </dgm:ptLst>
  <dgm:cxnLst>
    <dgm:cxn modelId="{0F85CD7F-91A9-4F11-9E6B-D0BAF9402169}" type="presOf" srcId="{DD775138-F5EA-44DD-86AB-1040A56EE648}" destId="{DED86C7E-D745-426B-B25F-C8DC7713CF8D}" srcOrd="1" destOrd="0" presId="urn:microsoft.com/office/officeart/2005/8/layout/orgChart1"/>
    <dgm:cxn modelId="{70A18421-50D2-4D94-9A8D-5F4FEBB139F3}" type="presOf" srcId="{DFBB4EB7-461A-42EC-B2CC-A37E61BF9A70}" destId="{0A1BBE88-85E8-44B8-BB2E-4C16BA44F49B}" srcOrd="1" destOrd="0" presId="urn:microsoft.com/office/officeart/2005/8/layout/orgChart1"/>
    <dgm:cxn modelId="{95C3A3F9-4BC2-426B-AE64-E73AB36562EA}" type="presOf" srcId="{DBB1496A-1B00-42BC-AEFA-B36C38A5D91C}" destId="{11474E57-71DD-4701-877E-A4AD0188BCCE}" srcOrd="1" destOrd="0" presId="urn:microsoft.com/office/officeart/2005/8/layout/orgChart1"/>
    <dgm:cxn modelId="{DF24080B-8F52-4B0C-8AB4-F9EFD772F718}" type="presOf" srcId="{FA53BE04-71A7-466C-B592-6A0C2E68388E}" destId="{78C71345-8445-4F99-97CE-C2FF3DC5D5E9}" srcOrd="0" destOrd="0" presId="urn:microsoft.com/office/officeart/2005/8/layout/orgChart1"/>
    <dgm:cxn modelId="{F5383C5C-0C88-4068-A3E3-5B6166C58C30}" srcId="{971BF995-559F-4364-9EB4-BD46C771259B}" destId="{2D96436E-4D35-42C8-81E9-34A4618DD2A0}" srcOrd="2" destOrd="0" parTransId="{FA53BE04-71A7-466C-B592-6A0C2E68388E}" sibTransId="{9972EA49-C317-4FFE-B9B5-9CF327673F8F}"/>
    <dgm:cxn modelId="{8A6F18C8-5775-45FA-A6F1-61B2B69781CC}" srcId="{971BF995-559F-4364-9EB4-BD46C771259B}" destId="{DBB1496A-1B00-42BC-AEFA-B36C38A5D91C}" srcOrd="0" destOrd="0" parTransId="{B8B4502C-F707-4987-A493-61D8F1AB2A50}" sibTransId="{1D70D965-7833-4171-A491-A2A2875A6149}"/>
    <dgm:cxn modelId="{30F4C2EC-C6AF-40EA-9B4F-2966A09821A0}" srcId="{971BF995-559F-4364-9EB4-BD46C771259B}" destId="{D4B40077-A61C-4A15-B3A0-3E0D6A608092}" srcOrd="3" destOrd="0" parTransId="{C8516DC8-3BA0-4844-92C7-2A1FBE4B9EB0}" sibTransId="{DE4C4196-04DD-422C-8139-E3E8B58D5CC8}"/>
    <dgm:cxn modelId="{E54CBF27-4F1C-46C5-8238-098F146720A8}" type="presOf" srcId="{17AD1180-9EDF-451D-A3E8-2B0905BFF9BE}" destId="{B32F849C-1543-4C52-8825-FCE0269AABE8}" srcOrd="0" destOrd="0" presId="urn:microsoft.com/office/officeart/2005/8/layout/orgChart1"/>
    <dgm:cxn modelId="{AD84B065-75D1-40B1-8D4E-25965EDCE43C}" type="presOf" srcId="{971BF995-559F-4364-9EB4-BD46C771259B}" destId="{F7D70E22-7463-436B-8CBE-41B8ADBFFECE}" srcOrd="0" destOrd="0" presId="urn:microsoft.com/office/officeart/2005/8/layout/orgChart1"/>
    <dgm:cxn modelId="{093F845B-0095-4F79-80C6-4F4393BB1729}" type="presOf" srcId="{F68DA2F6-555B-42F5-B697-D9777D3B9BEB}" destId="{0773BF31-1480-4BB3-925E-D9A67D8BDA44}" srcOrd="0" destOrd="0" presId="urn:microsoft.com/office/officeart/2005/8/layout/orgChart1"/>
    <dgm:cxn modelId="{51696399-FF2C-4410-96B3-18FE1E3FB0A1}" type="presOf" srcId="{2D96436E-4D35-42C8-81E9-34A4618DD2A0}" destId="{5BB459A2-31E9-4411-996C-88D75B561286}" srcOrd="0" destOrd="0" presId="urn:microsoft.com/office/officeart/2005/8/layout/orgChart1"/>
    <dgm:cxn modelId="{1203A0B6-F0DD-46CD-AD72-3191AD3DCEA7}" type="presOf" srcId="{DBB1496A-1B00-42BC-AEFA-B36C38A5D91C}" destId="{F54802CB-7497-49FC-B6B1-DFDC389E303F}" srcOrd="0" destOrd="0" presId="urn:microsoft.com/office/officeart/2005/8/layout/orgChart1"/>
    <dgm:cxn modelId="{4BE76FB8-E074-4847-8730-D03719F94B3E}" type="presOf" srcId="{DFBB4EB7-461A-42EC-B2CC-A37E61BF9A70}" destId="{C519355C-543E-4577-8DF6-17689FCA2C04}" srcOrd="0" destOrd="0" presId="urn:microsoft.com/office/officeart/2005/8/layout/orgChart1"/>
    <dgm:cxn modelId="{6D5BF2D3-59E1-4F59-BCC8-F800D6D9A15F}" srcId="{4CFFE97C-C9E8-4B6F-B41B-CAEF124AB98B}" destId="{F68DA2F6-555B-42F5-B697-D9777D3B9BEB}" srcOrd="1" destOrd="0" parTransId="{5D759973-7B94-4E0B-9AB4-7788F62E672B}" sibTransId="{39099AED-6F4F-43FF-81BD-469828A642F6}"/>
    <dgm:cxn modelId="{0979D6CD-8C0A-40B3-8343-762A919A7AF3}" type="presOf" srcId="{DD775138-F5EA-44DD-86AB-1040A56EE648}" destId="{B3B57643-3078-491D-B3AE-95EBE6FCAB88}" srcOrd="0" destOrd="0" presId="urn:microsoft.com/office/officeart/2005/8/layout/orgChart1"/>
    <dgm:cxn modelId="{55FB1661-FC98-425F-90BB-509397836888}" type="presOf" srcId="{2D96436E-4D35-42C8-81E9-34A4618DD2A0}" destId="{D1EB4D6A-D352-4523-B3C0-82F5FDEB5368}" srcOrd="1" destOrd="0" presId="urn:microsoft.com/office/officeart/2005/8/layout/orgChart1"/>
    <dgm:cxn modelId="{B02DAD23-0439-4B8A-A1AA-18FDAC47EEE5}" type="presOf" srcId="{D4B40077-A61C-4A15-B3A0-3E0D6A608092}" destId="{108E410C-E076-4CF9-B50A-3CDB99EDB520}" srcOrd="1" destOrd="0" presId="urn:microsoft.com/office/officeart/2005/8/layout/orgChart1"/>
    <dgm:cxn modelId="{0F6B17D7-0E75-4F66-94D0-69BFFD3B1734}" type="presOf" srcId="{B8B4502C-F707-4987-A493-61D8F1AB2A50}" destId="{166F8C41-1F8F-4409-A768-BD64B3C9A37A}" srcOrd="0" destOrd="0" presId="urn:microsoft.com/office/officeart/2005/8/layout/orgChart1"/>
    <dgm:cxn modelId="{B0F48A7E-7857-44D2-8B6C-6CCA25DB9869}" srcId="{4CFFE97C-C9E8-4B6F-B41B-CAEF124AB98B}" destId="{DFBB4EB7-461A-42EC-B2CC-A37E61BF9A70}" srcOrd="2" destOrd="0" parTransId="{892D6E91-4D09-4189-904D-D200CF76F89A}" sibTransId="{49AB8780-99BA-4411-AEC6-0A1CCF3FAAFB}"/>
    <dgm:cxn modelId="{639DF052-016C-4903-8176-EB3F4C8C4203}" type="presOf" srcId="{C8516DC8-3BA0-4844-92C7-2A1FBE4B9EB0}" destId="{DC8FE8AE-DF8C-457F-AD1C-05C32244B0FF}" srcOrd="0" destOrd="0" presId="urn:microsoft.com/office/officeart/2005/8/layout/orgChart1"/>
    <dgm:cxn modelId="{A8DD998E-F353-459A-A3D4-EFC05476E225}" type="presOf" srcId="{971BF995-559F-4364-9EB4-BD46C771259B}" destId="{C3B9F122-6E77-48C4-B248-E1FF154110F7}" srcOrd="1" destOrd="0" presId="urn:microsoft.com/office/officeart/2005/8/layout/orgChart1"/>
    <dgm:cxn modelId="{56B943C2-5EB5-408D-9093-2AEBBA3D7D35}" srcId="{971BF995-559F-4364-9EB4-BD46C771259B}" destId="{DD775138-F5EA-44DD-86AB-1040A56EE648}" srcOrd="1" destOrd="0" parTransId="{17AD1180-9EDF-451D-A3E8-2B0905BFF9BE}" sibTransId="{24928B56-DA30-4855-AD00-CEB99FE404A9}"/>
    <dgm:cxn modelId="{CB6F78CE-4359-4A25-8DE9-18D2B54EC63E}" type="presOf" srcId="{D4B40077-A61C-4A15-B3A0-3E0D6A608092}" destId="{5FA782F1-950E-449E-8DDC-76FCD9DA705B}" srcOrd="0" destOrd="0" presId="urn:microsoft.com/office/officeart/2005/8/layout/orgChart1"/>
    <dgm:cxn modelId="{A11CD5AE-C386-4FDD-9AE1-08BFE0E7D57B}" srcId="{4CFFE97C-C9E8-4B6F-B41B-CAEF124AB98B}" destId="{971BF995-559F-4364-9EB4-BD46C771259B}" srcOrd="0" destOrd="0" parTransId="{23C67D38-BC18-4BA5-9E7A-1066BBB7002F}" sibTransId="{9613D4DA-915E-4E50-A09B-7C622CE75834}"/>
    <dgm:cxn modelId="{14345483-223F-48E4-97E2-1D8AB861C54A}" type="presOf" srcId="{4CFFE97C-C9E8-4B6F-B41B-CAEF124AB98B}" destId="{D9E778DD-A45A-4701-94DE-7364F5F609A2}" srcOrd="0" destOrd="0" presId="urn:microsoft.com/office/officeart/2005/8/layout/orgChart1"/>
    <dgm:cxn modelId="{A57E4E37-15EE-46DD-89F3-4AD9327BA4DA}" type="presOf" srcId="{F68DA2F6-555B-42F5-B697-D9777D3B9BEB}" destId="{D9750219-3309-432F-96D3-9C95B729BE16}" srcOrd="1" destOrd="0" presId="urn:microsoft.com/office/officeart/2005/8/layout/orgChart1"/>
    <dgm:cxn modelId="{A5D15300-0AE5-4BFE-9C8C-75A3A56A46ED}" type="presParOf" srcId="{D9E778DD-A45A-4701-94DE-7364F5F609A2}" destId="{905AC1A9-978C-49AE-B25F-1EED66CC56C5}" srcOrd="0" destOrd="0" presId="urn:microsoft.com/office/officeart/2005/8/layout/orgChart1"/>
    <dgm:cxn modelId="{A91930E6-3813-461E-88DF-EC24194E69C1}" type="presParOf" srcId="{905AC1A9-978C-49AE-B25F-1EED66CC56C5}" destId="{B17685F9-67FE-46AE-B123-7BFE99A6E59E}" srcOrd="0" destOrd="0" presId="urn:microsoft.com/office/officeart/2005/8/layout/orgChart1"/>
    <dgm:cxn modelId="{82451B8F-9BE4-4159-93F4-B34643BE6017}" type="presParOf" srcId="{B17685F9-67FE-46AE-B123-7BFE99A6E59E}" destId="{F7D70E22-7463-436B-8CBE-41B8ADBFFECE}" srcOrd="0" destOrd="0" presId="urn:microsoft.com/office/officeart/2005/8/layout/orgChart1"/>
    <dgm:cxn modelId="{1439B3E9-8D97-49A1-A004-B24E133AE6E0}" type="presParOf" srcId="{B17685F9-67FE-46AE-B123-7BFE99A6E59E}" destId="{C3B9F122-6E77-48C4-B248-E1FF154110F7}" srcOrd="1" destOrd="0" presId="urn:microsoft.com/office/officeart/2005/8/layout/orgChart1"/>
    <dgm:cxn modelId="{A6D084D5-0B2B-46B3-9B97-E61131684808}" type="presParOf" srcId="{905AC1A9-978C-49AE-B25F-1EED66CC56C5}" destId="{6D1CBFAD-ADF7-4675-BA71-5921C06003B4}" srcOrd="1" destOrd="0" presId="urn:microsoft.com/office/officeart/2005/8/layout/orgChart1"/>
    <dgm:cxn modelId="{F86246B3-8FB1-4662-94AB-44C108C49DE5}" type="presParOf" srcId="{6D1CBFAD-ADF7-4675-BA71-5921C06003B4}" destId="{B32F849C-1543-4C52-8825-FCE0269AABE8}" srcOrd="0" destOrd="0" presId="urn:microsoft.com/office/officeart/2005/8/layout/orgChart1"/>
    <dgm:cxn modelId="{8A496915-233D-4CB5-8B0D-CFE46A935726}" type="presParOf" srcId="{6D1CBFAD-ADF7-4675-BA71-5921C06003B4}" destId="{9A5A6B06-2F31-411C-9135-2C7B077DE9F1}" srcOrd="1" destOrd="0" presId="urn:microsoft.com/office/officeart/2005/8/layout/orgChart1"/>
    <dgm:cxn modelId="{6FC0C030-EED6-4419-9556-F295B4CAD6DA}" type="presParOf" srcId="{9A5A6B06-2F31-411C-9135-2C7B077DE9F1}" destId="{2C03AC9C-6418-42DE-966B-4F877DE74613}" srcOrd="0" destOrd="0" presId="urn:microsoft.com/office/officeart/2005/8/layout/orgChart1"/>
    <dgm:cxn modelId="{DEC9BC00-F8DC-4074-8335-3B6FF136CE5B}" type="presParOf" srcId="{2C03AC9C-6418-42DE-966B-4F877DE74613}" destId="{B3B57643-3078-491D-B3AE-95EBE6FCAB88}" srcOrd="0" destOrd="0" presId="urn:microsoft.com/office/officeart/2005/8/layout/orgChart1"/>
    <dgm:cxn modelId="{FF88172C-194F-421D-A780-BCF8D08B2952}" type="presParOf" srcId="{2C03AC9C-6418-42DE-966B-4F877DE74613}" destId="{DED86C7E-D745-426B-B25F-C8DC7713CF8D}" srcOrd="1" destOrd="0" presId="urn:microsoft.com/office/officeart/2005/8/layout/orgChart1"/>
    <dgm:cxn modelId="{6039D6C4-B782-4617-BCC5-66EF0134F1F5}" type="presParOf" srcId="{9A5A6B06-2F31-411C-9135-2C7B077DE9F1}" destId="{03207D0B-9B7F-4996-959D-FE52C07CBD08}" srcOrd="1" destOrd="0" presId="urn:microsoft.com/office/officeart/2005/8/layout/orgChart1"/>
    <dgm:cxn modelId="{86066DB8-6554-440B-8DE5-45D4AC66E627}" type="presParOf" srcId="{9A5A6B06-2F31-411C-9135-2C7B077DE9F1}" destId="{B936733E-1561-48A2-B996-B8395BD08297}" srcOrd="2" destOrd="0" presId="urn:microsoft.com/office/officeart/2005/8/layout/orgChart1"/>
    <dgm:cxn modelId="{2C595CBC-F417-43E2-BBED-0974AF438CC8}" type="presParOf" srcId="{6D1CBFAD-ADF7-4675-BA71-5921C06003B4}" destId="{78C71345-8445-4F99-97CE-C2FF3DC5D5E9}" srcOrd="2" destOrd="0" presId="urn:microsoft.com/office/officeart/2005/8/layout/orgChart1"/>
    <dgm:cxn modelId="{CF7CD041-C9BF-4111-A9EF-2F6089F31DB3}" type="presParOf" srcId="{6D1CBFAD-ADF7-4675-BA71-5921C06003B4}" destId="{D3AB195B-E9EE-49FD-A7C3-390A0A016706}" srcOrd="3" destOrd="0" presId="urn:microsoft.com/office/officeart/2005/8/layout/orgChart1"/>
    <dgm:cxn modelId="{6770733E-BC62-48E6-8CAA-DF6FCD0C5241}" type="presParOf" srcId="{D3AB195B-E9EE-49FD-A7C3-390A0A016706}" destId="{78D2C30F-887A-4592-8956-8548E339A7BD}" srcOrd="0" destOrd="0" presId="urn:microsoft.com/office/officeart/2005/8/layout/orgChart1"/>
    <dgm:cxn modelId="{7A7234F8-A436-4E28-B162-AE440C544745}" type="presParOf" srcId="{78D2C30F-887A-4592-8956-8548E339A7BD}" destId="{5BB459A2-31E9-4411-996C-88D75B561286}" srcOrd="0" destOrd="0" presId="urn:microsoft.com/office/officeart/2005/8/layout/orgChart1"/>
    <dgm:cxn modelId="{8F8731A3-AABC-4AB2-8AAC-A45818574423}" type="presParOf" srcId="{78D2C30F-887A-4592-8956-8548E339A7BD}" destId="{D1EB4D6A-D352-4523-B3C0-82F5FDEB5368}" srcOrd="1" destOrd="0" presId="urn:microsoft.com/office/officeart/2005/8/layout/orgChart1"/>
    <dgm:cxn modelId="{27226530-4F36-49FA-ACE8-19A95A463733}" type="presParOf" srcId="{D3AB195B-E9EE-49FD-A7C3-390A0A016706}" destId="{CFD1731B-B7BE-4AC9-AE76-9DFD0B6598A0}" srcOrd="1" destOrd="0" presId="urn:microsoft.com/office/officeart/2005/8/layout/orgChart1"/>
    <dgm:cxn modelId="{164FFA0A-8259-4A50-AC4A-7D4FAC7E8A2E}" type="presParOf" srcId="{D3AB195B-E9EE-49FD-A7C3-390A0A016706}" destId="{F8E321C4-A78C-4082-8D93-CF59F1EE131A}" srcOrd="2" destOrd="0" presId="urn:microsoft.com/office/officeart/2005/8/layout/orgChart1"/>
    <dgm:cxn modelId="{7BF47E65-BA8C-490F-894A-A84FB52272DE}" type="presParOf" srcId="{6D1CBFAD-ADF7-4675-BA71-5921C06003B4}" destId="{DC8FE8AE-DF8C-457F-AD1C-05C32244B0FF}" srcOrd="4" destOrd="0" presId="urn:microsoft.com/office/officeart/2005/8/layout/orgChart1"/>
    <dgm:cxn modelId="{C6DEC429-DD5C-46F7-932D-3E9924898A44}" type="presParOf" srcId="{6D1CBFAD-ADF7-4675-BA71-5921C06003B4}" destId="{F667157F-1A24-4B2E-9B79-34204E0F60F2}" srcOrd="5" destOrd="0" presId="urn:microsoft.com/office/officeart/2005/8/layout/orgChart1"/>
    <dgm:cxn modelId="{E4404FB4-5795-4A6D-8D11-24A357C77191}" type="presParOf" srcId="{F667157F-1A24-4B2E-9B79-34204E0F60F2}" destId="{0E684A32-96F7-42CC-B2A6-C8F4103EF2BC}" srcOrd="0" destOrd="0" presId="urn:microsoft.com/office/officeart/2005/8/layout/orgChart1"/>
    <dgm:cxn modelId="{7CA1921D-333C-4C37-99A6-F79A406223BD}" type="presParOf" srcId="{0E684A32-96F7-42CC-B2A6-C8F4103EF2BC}" destId="{5FA782F1-950E-449E-8DDC-76FCD9DA705B}" srcOrd="0" destOrd="0" presId="urn:microsoft.com/office/officeart/2005/8/layout/orgChart1"/>
    <dgm:cxn modelId="{773F4FEE-302C-49B5-BA39-51E533E944CC}" type="presParOf" srcId="{0E684A32-96F7-42CC-B2A6-C8F4103EF2BC}" destId="{108E410C-E076-4CF9-B50A-3CDB99EDB520}" srcOrd="1" destOrd="0" presId="urn:microsoft.com/office/officeart/2005/8/layout/orgChart1"/>
    <dgm:cxn modelId="{538CB4B4-EC23-49F6-BA31-FAC864D99B20}" type="presParOf" srcId="{F667157F-1A24-4B2E-9B79-34204E0F60F2}" destId="{A836D5B8-412A-49F8-B28F-D85460269A88}" srcOrd="1" destOrd="0" presId="urn:microsoft.com/office/officeart/2005/8/layout/orgChart1"/>
    <dgm:cxn modelId="{AFAE754E-CCF4-473F-B436-C049BF9491AE}" type="presParOf" srcId="{F667157F-1A24-4B2E-9B79-34204E0F60F2}" destId="{EAC7ED41-EABA-4E08-9065-2743B1DB57D7}" srcOrd="2" destOrd="0" presId="urn:microsoft.com/office/officeart/2005/8/layout/orgChart1"/>
    <dgm:cxn modelId="{21C85CD7-EBB7-44A2-B335-9ED811983F04}" type="presParOf" srcId="{905AC1A9-978C-49AE-B25F-1EED66CC56C5}" destId="{D89DE67D-D554-4F03-B0E8-FB918EFFED59}" srcOrd="2" destOrd="0" presId="urn:microsoft.com/office/officeart/2005/8/layout/orgChart1"/>
    <dgm:cxn modelId="{0CACC64A-7B8E-4270-BDBD-72C16EA27DE9}" type="presParOf" srcId="{D89DE67D-D554-4F03-B0E8-FB918EFFED59}" destId="{166F8C41-1F8F-4409-A768-BD64B3C9A37A}" srcOrd="0" destOrd="0" presId="urn:microsoft.com/office/officeart/2005/8/layout/orgChart1"/>
    <dgm:cxn modelId="{84F03ADC-8BEA-4801-8219-1DB3F1C600E8}" type="presParOf" srcId="{D89DE67D-D554-4F03-B0E8-FB918EFFED59}" destId="{9F0B7710-5F93-4FA5-B685-BA4D21661F53}" srcOrd="1" destOrd="0" presId="urn:microsoft.com/office/officeart/2005/8/layout/orgChart1"/>
    <dgm:cxn modelId="{45F91BEA-52CB-41A2-B893-3642A09D385E}" type="presParOf" srcId="{9F0B7710-5F93-4FA5-B685-BA4D21661F53}" destId="{8840CB8B-D0C4-4084-9620-EF6C4D149B9A}" srcOrd="0" destOrd="0" presId="urn:microsoft.com/office/officeart/2005/8/layout/orgChart1"/>
    <dgm:cxn modelId="{966C3F24-E854-417E-A27C-69803025C997}" type="presParOf" srcId="{8840CB8B-D0C4-4084-9620-EF6C4D149B9A}" destId="{F54802CB-7497-49FC-B6B1-DFDC389E303F}" srcOrd="0" destOrd="0" presId="urn:microsoft.com/office/officeart/2005/8/layout/orgChart1"/>
    <dgm:cxn modelId="{EBF3D90E-7707-4535-BDA1-76DA10F11C86}" type="presParOf" srcId="{8840CB8B-D0C4-4084-9620-EF6C4D149B9A}" destId="{11474E57-71DD-4701-877E-A4AD0188BCCE}" srcOrd="1" destOrd="0" presId="urn:microsoft.com/office/officeart/2005/8/layout/orgChart1"/>
    <dgm:cxn modelId="{EBBC6DDC-2DE8-43C4-950B-51FE769AB8FC}" type="presParOf" srcId="{9F0B7710-5F93-4FA5-B685-BA4D21661F53}" destId="{B72ADEFE-30D5-4D99-8F64-3B0FC3869BFA}" srcOrd="1" destOrd="0" presId="urn:microsoft.com/office/officeart/2005/8/layout/orgChart1"/>
    <dgm:cxn modelId="{9CFDFA77-C3DD-4F2A-A752-5EDA557A8E8F}" type="presParOf" srcId="{9F0B7710-5F93-4FA5-B685-BA4D21661F53}" destId="{2EF4F16E-A7B3-4569-8593-748A31A22CD4}" srcOrd="2" destOrd="0" presId="urn:microsoft.com/office/officeart/2005/8/layout/orgChart1"/>
    <dgm:cxn modelId="{45BBC7A2-83DB-4F32-8E61-CDAFD2331E37}" type="presParOf" srcId="{D9E778DD-A45A-4701-94DE-7364F5F609A2}" destId="{A22EE650-14A8-40DC-AEB0-07A86C861D10}" srcOrd="1" destOrd="0" presId="urn:microsoft.com/office/officeart/2005/8/layout/orgChart1"/>
    <dgm:cxn modelId="{88580F46-1D04-4D6A-8816-32CE289C2706}" type="presParOf" srcId="{A22EE650-14A8-40DC-AEB0-07A86C861D10}" destId="{4CFFB9AE-A99B-4936-BF76-C88CB6BE1034}" srcOrd="0" destOrd="0" presId="urn:microsoft.com/office/officeart/2005/8/layout/orgChart1"/>
    <dgm:cxn modelId="{E03B248D-B13D-410E-9D3B-1F11517BC1BA}" type="presParOf" srcId="{4CFFB9AE-A99B-4936-BF76-C88CB6BE1034}" destId="{0773BF31-1480-4BB3-925E-D9A67D8BDA44}" srcOrd="0" destOrd="0" presId="urn:microsoft.com/office/officeart/2005/8/layout/orgChart1"/>
    <dgm:cxn modelId="{E13CB03B-4508-4F4A-8326-E3559926C6A5}" type="presParOf" srcId="{4CFFB9AE-A99B-4936-BF76-C88CB6BE1034}" destId="{D9750219-3309-432F-96D3-9C95B729BE16}" srcOrd="1" destOrd="0" presId="urn:microsoft.com/office/officeart/2005/8/layout/orgChart1"/>
    <dgm:cxn modelId="{6FFF812C-1D0A-4DE0-BEE1-3AEA632B4FAD}" type="presParOf" srcId="{A22EE650-14A8-40DC-AEB0-07A86C861D10}" destId="{35922164-92AC-4665-8720-DB00D171D61D}" srcOrd="1" destOrd="0" presId="urn:microsoft.com/office/officeart/2005/8/layout/orgChart1"/>
    <dgm:cxn modelId="{F35316F6-817B-4C60-BB04-2E909D087B8A}" type="presParOf" srcId="{A22EE650-14A8-40DC-AEB0-07A86C861D10}" destId="{39DA7C8C-21C8-48F0-8033-6D2A4BC4D062}" srcOrd="2" destOrd="0" presId="urn:microsoft.com/office/officeart/2005/8/layout/orgChart1"/>
    <dgm:cxn modelId="{F1DB5503-A6CB-4952-A666-E7AA757836C5}" type="presParOf" srcId="{D9E778DD-A45A-4701-94DE-7364F5F609A2}" destId="{FEDEC6FB-AFDF-4EFC-B803-2AFCE3E77C3B}" srcOrd="2" destOrd="0" presId="urn:microsoft.com/office/officeart/2005/8/layout/orgChart1"/>
    <dgm:cxn modelId="{3CC5EC8E-B065-4B10-B382-149E6F829E02}" type="presParOf" srcId="{FEDEC6FB-AFDF-4EFC-B803-2AFCE3E77C3B}" destId="{632257E2-CD71-417E-9AF4-37B76730B32A}" srcOrd="0" destOrd="0" presId="urn:microsoft.com/office/officeart/2005/8/layout/orgChart1"/>
    <dgm:cxn modelId="{22BDCAB1-BE5B-44A9-B6BE-D4249788C738}" type="presParOf" srcId="{632257E2-CD71-417E-9AF4-37B76730B32A}" destId="{C519355C-543E-4577-8DF6-17689FCA2C04}" srcOrd="0" destOrd="0" presId="urn:microsoft.com/office/officeart/2005/8/layout/orgChart1"/>
    <dgm:cxn modelId="{50EE614A-7CA3-4576-AFD9-22E2D1069A85}" type="presParOf" srcId="{632257E2-CD71-417E-9AF4-37B76730B32A}" destId="{0A1BBE88-85E8-44B8-BB2E-4C16BA44F49B}" srcOrd="1" destOrd="0" presId="urn:microsoft.com/office/officeart/2005/8/layout/orgChart1"/>
    <dgm:cxn modelId="{1659934B-F6F8-4F86-ACF0-6BC6C62558C2}" type="presParOf" srcId="{FEDEC6FB-AFDF-4EFC-B803-2AFCE3E77C3B}" destId="{26526FA4-972B-4CFA-92E3-B918D00E79DA}" srcOrd="1" destOrd="0" presId="urn:microsoft.com/office/officeart/2005/8/layout/orgChart1"/>
    <dgm:cxn modelId="{80CB2AE9-DC0E-48E8-81D5-6458C310554D}" type="presParOf" srcId="{FEDEC6FB-AFDF-4EFC-B803-2AFCE3E77C3B}" destId="{4912691E-10B3-4733-915B-A1F65A732635}" srcOrd="2" destOrd="0" presId="urn:microsoft.com/office/officeart/2005/8/layout/orgChart1"/>
  </dgm:cxnLst>
  <dgm:bg>
    <a:solidFill>
      <a:schemeClr val="bg1">
        <a:lumMod val="95000"/>
      </a:schemeClr>
    </a:solidFill>
  </dgm:bg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66F8C41-1F8F-4409-A768-BD64B3C9A37A}">
      <dsp:nvSpPr>
        <dsp:cNvPr id="0" name=""/>
        <dsp:cNvSpPr/>
      </dsp:nvSpPr>
      <dsp:spPr>
        <a:xfrm>
          <a:off x="3247640" y="1287788"/>
          <a:ext cx="1395890" cy="1550149"/>
        </a:xfrm>
        <a:custGeom>
          <a:avLst/>
          <a:gdLst/>
          <a:ahLst/>
          <a:cxnLst/>
          <a:rect l="0" t="0" r="0" b="0"/>
          <a:pathLst>
            <a:path>
              <a:moveTo>
                <a:pt x="1395890" y="0"/>
              </a:moveTo>
              <a:lnTo>
                <a:pt x="1395890" y="1550149"/>
              </a:lnTo>
              <a:lnTo>
                <a:pt x="0" y="155014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B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8FE8AE-DF8C-457F-AD1C-05C32244B0FF}">
      <dsp:nvSpPr>
        <dsp:cNvPr id="0" name=""/>
        <dsp:cNvSpPr/>
      </dsp:nvSpPr>
      <dsp:spPr>
        <a:xfrm>
          <a:off x="4643530" y="1287788"/>
          <a:ext cx="2558923" cy="23742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17740"/>
              </a:lnTo>
              <a:lnTo>
                <a:pt x="2558923" y="2217740"/>
              </a:lnTo>
              <a:lnTo>
                <a:pt x="2558923" y="237420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B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C71345-8445-4F99-97CE-C2FF3DC5D5E9}">
      <dsp:nvSpPr>
        <dsp:cNvPr id="0" name=""/>
        <dsp:cNvSpPr/>
      </dsp:nvSpPr>
      <dsp:spPr>
        <a:xfrm>
          <a:off x="4529465" y="1287788"/>
          <a:ext cx="91440" cy="2385508"/>
        </a:xfrm>
        <a:custGeom>
          <a:avLst/>
          <a:gdLst/>
          <a:ahLst/>
          <a:cxnLst/>
          <a:rect l="0" t="0" r="0" b="0"/>
          <a:pathLst>
            <a:path>
              <a:moveTo>
                <a:pt x="114065" y="0"/>
              </a:moveTo>
              <a:lnTo>
                <a:pt x="114065" y="2229043"/>
              </a:lnTo>
              <a:lnTo>
                <a:pt x="45720" y="2229043"/>
              </a:lnTo>
              <a:lnTo>
                <a:pt x="45720" y="23855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B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2F849C-1543-4C52-8825-FCE0269AABE8}">
      <dsp:nvSpPr>
        <dsp:cNvPr id="0" name=""/>
        <dsp:cNvSpPr/>
      </dsp:nvSpPr>
      <dsp:spPr>
        <a:xfrm>
          <a:off x="1575284" y="1287788"/>
          <a:ext cx="3068246" cy="2373654"/>
        </a:xfrm>
        <a:custGeom>
          <a:avLst/>
          <a:gdLst/>
          <a:ahLst/>
          <a:cxnLst/>
          <a:rect l="0" t="0" r="0" b="0"/>
          <a:pathLst>
            <a:path>
              <a:moveTo>
                <a:pt x="3068246" y="0"/>
              </a:moveTo>
              <a:lnTo>
                <a:pt x="3068246" y="2217189"/>
              </a:lnTo>
              <a:lnTo>
                <a:pt x="0" y="2217189"/>
              </a:lnTo>
              <a:lnTo>
                <a:pt x="0" y="237365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B prst="slope"/>
        </a:sp3d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D70E22-7463-436B-8CBE-41B8ADBFFECE}">
      <dsp:nvSpPr>
        <dsp:cNvPr id="0" name=""/>
        <dsp:cNvSpPr/>
      </dsp:nvSpPr>
      <dsp:spPr>
        <a:xfrm>
          <a:off x="3529008" y="304071"/>
          <a:ext cx="2229043" cy="983716"/>
        </a:xfrm>
        <a:prstGeom prst="fram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 rtl="0" eaLnBrk="1" latinLnBrk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h-TH" sz="3600" kern="1200" dirty="0" err="1" smtClean="0">
              <a:solidFill>
                <a:schemeClr val="tx1"/>
              </a:solidFill>
              <a:cs typeface="+mj-cs"/>
            </a:rPr>
            <a:t>ชย.ทร.</a:t>
          </a:r>
          <a:endParaRPr lang="th-TH" sz="3600" kern="1200" dirty="0" smtClean="0">
            <a:solidFill>
              <a:schemeClr val="tx1"/>
            </a:solidFill>
            <a:cs typeface="+mj-cs"/>
          </a:endParaRPr>
        </a:p>
      </dsp:txBody>
      <dsp:txXfrm>
        <a:off x="3529008" y="304071"/>
        <a:ext cx="2229043" cy="983716"/>
      </dsp:txXfrm>
    </dsp:sp>
    <dsp:sp modelId="{B3B57643-3078-491D-B3AE-95EBE6FCAB88}">
      <dsp:nvSpPr>
        <dsp:cNvPr id="0" name=""/>
        <dsp:cNvSpPr/>
      </dsp:nvSpPr>
      <dsp:spPr>
        <a:xfrm>
          <a:off x="428627" y="3661442"/>
          <a:ext cx="2293313" cy="694115"/>
        </a:xfrm>
        <a:prstGeom prst="fram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B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sz="3200" b="1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rPr>
            <a:t>กงย.ชย.ทร.</a:t>
          </a:r>
          <a:endParaRPr kumimoji="0" lang="th-TH" sz="32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ngsana New" pitchFamily="18" charset="-34"/>
          </a:endParaRPr>
        </a:p>
      </dsp:txBody>
      <dsp:txXfrm>
        <a:off x="428627" y="3661442"/>
        <a:ext cx="2293313" cy="694115"/>
      </dsp:txXfrm>
    </dsp:sp>
    <dsp:sp modelId="{5BB459A2-31E9-4411-996C-88D75B561286}">
      <dsp:nvSpPr>
        <dsp:cNvPr id="0" name=""/>
        <dsp:cNvSpPr/>
      </dsp:nvSpPr>
      <dsp:spPr>
        <a:xfrm>
          <a:off x="3527377" y="3673296"/>
          <a:ext cx="2095615" cy="682261"/>
        </a:xfrm>
        <a:prstGeom prst="fram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B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sz="3200" b="1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rPr>
            <a:t>กงค.ชย.ทร.</a:t>
          </a:r>
          <a:endParaRPr kumimoji="0" lang="th-TH" sz="32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ngsana New" pitchFamily="18" charset="-34"/>
          </a:endParaRPr>
        </a:p>
      </dsp:txBody>
      <dsp:txXfrm>
        <a:off x="3527377" y="3673296"/>
        <a:ext cx="2095615" cy="682261"/>
      </dsp:txXfrm>
    </dsp:sp>
    <dsp:sp modelId="{5FA782F1-950E-449E-8DDC-76FCD9DA705B}">
      <dsp:nvSpPr>
        <dsp:cNvPr id="0" name=""/>
        <dsp:cNvSpPr/>
      </dsp:nvSpPr>
      <dsp:spPr>
        <a:xfrm>
          <a:off x="6200035" y="3661994"/>
          <a:ext cx="2004836" cy="767229"/>
        </a:xfrm>
        <a:prstGeom prst="fram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B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sz="3200" b="1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rPr>
            <a:t>กงฟ.ชย.ทร.</a:t>
          </a:r>
          <a:endParaRPr kumimoji="0" lang="th-TH" sz="32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ngsana New" pitchFamily="18" charset="-34"/>
          </a:endParaRPr>
        </a:p>
      </dsp:txBody>
      <dsp:txXfrm>
        <a:off x="6200035" y="3661994"/>
        <a:ext cx="2004836" cy="767229"/>
      </dsp:txXfrm>
    </dsp:sp>
    <dsp:sp modelId="{F54802CB-7497-49FC-B6B1-DFDC389E303F}">
      <dsp:nvSpPr>
        <dsp:cNvPr id="0" name=""/>
        <dsp:cNvSpPr/>
      </dsp:nvSpPr>
      <dsp:spPr>
        <a:xfrm>
          <a:off x="929397" y="2513974"/>
          <a:ext cx="2318243" cy="647928"/>
        </a:xfrm>
        <a:prstGeom prst="fram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B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th-TH" sz="3200" b="1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rPr>
            <a:t>กงช.ชย.ทร.</a:t>
          </a:r>
          <a:endParaRPr kumimoji="0" lang="th-TH" sz="32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ngsana New" pitchFamily="18" charset="-34"/>
          </a:endParaRPr>
        </a:p>
      </dsp:txBody>
      <dsp:txXfrm>
        <a:off x="929397" y="2513974"/>
        <a:ext cx="2318243" cy="647928"/>
      </dsp:txXfrm>
    </dsp:sp>
    <dsp:sp modelId="{0773BF31-1480-4BB3-925E-D9A67D8BDA44}">
      <dsp:nvSpPr>
        <dsp:cNvPr id="0" name=""/>
        <dsp:cNvSpPr/>
      </dsp:nvSpPr>
      <dsp:spPr>
        <a:xfrm>
          <a:off x="5168745" y="2650322"/>
          <a:ext cx="1952040" cy="615629"/>
        </a:xfrm>
        <a:prstGeom prst="fram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B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R="0" lvl="0" algn="ctr" defTabSz="111125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</a:pPr>
          <a:r>
            <a:rPr kumimoji="0" lang="th-TH" sz="2500" b="1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rPr>
            <a:t>กพ</a:t>
          </a:r>
          <a:r>
            <a:rPr kumimoji="0" lang="th-TH" sz="2500" b="1" i="0" u="none" strike="noStrike" kern="1200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rPr>
            <a:t>สด.</a:t>
          </a:r>
          <a:r>
            <a:rPr kumimoji="0" lang="th-TH" sz="2500" b="1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rPr>
            <a:t>ชย.ทร.</a:t>
          </a:r>
          <a:endParaRPr kumimoji="0" lang="th-TH" sz="25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ngsana New" pitchFamily="18" charset="-34"/>
          </a:endParaRPr>
        </a:p>
      </dsp:txBody>
      <dsp:txXfrm>
        <a:off x="5168745" y="2650322"/>
        <a:ext cx="1952040" cy="615629"/>
      </dsp:txXfrm>
    </dsp:sp>
    <dsp:sp modelId="{C519355C-543E-4577-8DF6-17689FCA2C04}">
      <dsp:nvSpPr>
        <dsp:cNvPr id="0" name=""/>
        <dsp:cNvSpPr/>
      </dsp:nvSpPr>
      <dsp:spPr>
        <a:xfrm>
          <a:off x="5144382" y="1753852"/>
          <a:ext cx="1939613" cy="606450"/>
        </a:xfrm>
        <a:prstGeom prst="fram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/>
        </a:scene3d>
        <a:sp3d>
          <a:bevelB prst="slope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R="0" lvl="0" algn="ctr" defTabSz="1111250" rtl="0" eaLnBrk="1" fontAlgn="base" latinLnBrk="0" hangingPunct="1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tabLst/>
          </a:pPr>
          <a:r>
            <a:rPr kumimoji="0" lang="th-TH" sz="2500" b="1" i="0" u="none" strike="noStrike" kern="1200" cap="none" normalizeH="0" baseline="0" dirty="0" err="1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rPr>
            <a:t>กผค.ชย.ทร.</a:t>
          </a:r>
          <a:endParaRPr kumimoji="0" lang="th-TH" sz="2500" b="1" i="0" u="none" strike="noStrike" kern="1200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cs typeface="Angsana New" pitchFamily="18" charset="-34"/>
          </a:endParaRPr>
        </a:p>
      </dsp:txBody>
      <dsp:txXfrm>
        <a:off x="5144382" y="1753852"/>
        <a:ext cx="1939613" cy="6064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quarter" idx="1"/>
          </p:nvPr>
        </p:nvSpPr>
        <p:spPr>
          <a:xfrm>
            <a:off x="3900488" y="0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074B91-C7F5-43CF-AA46-E9F83CFA7F14}" type="datetimeFigureOut">
              <a:rPr lang="th-TH" smtClean="0"/>
              <a:t>07/03/61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0" y="9515475"/>
            <a:ext cx="2982913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900488" y="9515475"/>
            <a:ext cx="2982912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7307B7-6BE1-40FF-BB40-E5981FF3E5F8}" type="slidenum">
              <a:rPr lang="th-TH" smtClean="0"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83495" cy="500936"/>
          </a:xfrm>
          <a:prstGeom prst="rect">
            <a:avLst/>
          </a:prstGeom>
        </p:spPr>
        <p:txBody>
          <a:bodyPr vert="horz" lIns="96587" tIns="48294" rIns="96587" bIns="48294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9900" y="0"/>
            <a:ext cx="2983495" cy="500936"/>
          </a:xfrm>
          <a:prstGeom prst="rect">
            <a:avLst/>
          </a:prstGeom>
        </p:spPr>
        <p:txBody>
          <a:bodyPr vert="horz" lIns="96587" tIns="48294" rIns="96587" bIns="48294" rtlCol="0"/>
          <a:lstStyle>
            <a:lvl1pPr algn="r">
              <a:defRPr sz="1300"/>
            </a:lvl1pPr>
          </a:lstStyle>
          <a:p>
            <a:fld id="{FB18914F-AE93-4ED2-A7A2-35A01F86C590}" type="datetimeFigureOut">
              <a:rPr lang="th-TH" smtClean="0"/>
              <a:pPr/>
              <a:t>07/03/61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08562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87" tIns="48294" rIns="96587" bIns="48294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499" y="4758890"/>
            <a:ext cx="5507990" cy="4508421"/>
          </a:xfrm>
          <a:prstGeom prst="rect">
            <a:avLst/>
          </a:prstGeom>
        </p:spPr>
        <p:txBody>
          <a:bodyPr vert="horz" lIns="96587" tIns="48294" rIns="96587" bIns="4829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516039"/>
            <a:ext cx="2983495" cy="500936"/>
          </a:xfrm>
          <a:prstGeom prst="rect">
            <a:avLst/>
          </a:prstGeom>
        </p:spPr>
        <p:txBody>
          <a:bodyPr vert="horz" lIns="96587" tIns="48294" rIns="96587" bIns="48294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9900" y="9516039"/>
            <a:ext cx="2983495" cy="500936"/>
          </a:xfrm>
          <a:prstGeom prst="rect">
            <a:avLst/>
          </a:prstGeom>
        </p:spPr>
        <p:txBody>
          <a:bodyPr vert="horz" lIns="96587" tIns="48294" rIns="96587" bIns="48294" rtlCol="0" anchor="b"/>
          <a:lstStyle>
            <a:lvl1pPr algn="r">
              <a:defRPr sz="1300"/>
            </a:lvl1pPr>
          </a:lstStyle>
          <a:p>
            <a:fld id="{2295AA9B-23B8-437F-B37C-38DB5C32D0F7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78C6-3D3C-4D4A-93E4-9054022CE993}" type="datetimeFigureOut">
              <a:rPr lang="th-TH" smtClean="0"/>
              <a:pPr/>
              <a:t>07/03/61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970FF-031F-4CEE-A09A-70E1EDB4AB4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78C6-3D3C-4D4A-93E4-9054022CE993}" type="datetimeFigureOut">
              <a:rPr lang="th-TH" smtClean="0"/>
              <a:pPr/>
              <a:t>07/03/61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970FF-031F-4CEE-A09A-70E1EDB4AB4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78C6-3D3C-4D4A-93E4-9054022CE993}" type="datetimeFigureOut">
              <a:rPr lang="th-TH" smtClean="0"/>
              <a:pPr/>
              <a:t>07/03/61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970FF-031F-4CEE-A09A-70E1EDB4AB4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78C6-3D3C-4D4A-93E4-9054022CE993}" type="datetimeFigureOut">
              <a:rPr lang="th-TH" smtClean="0"/>
              <a:pPr/>
              <a:t>07/03/61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970FF-031F-4CEE-A09A-70E1EDB4AB4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78C6-3D3C-4D4A-93E4-9054022CE993}" type="datetimeFigureOut">
              <a:rPr lang="th-TH" smtClean="0"/>
              <a:pPr/>
              <a:t>07/03/61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970FF-031F-4CEE-A09A-70E1EDB4AB4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78C6-3D3C-4D4A-93E4-9054022CE993}" type="datetimeFigureOut">
              <a:rPr lang="th-TH" smtClean="0"/>
              <a:pPr/>
              <a:t>07/03/61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970FF-031F-4CEE-A09A-70E1EDB4AB4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78C6-3D3C-4D4A-93E4-9054022CE993}" type="datetimeFigureOut">
              <a:rPr lang="th-TH" smtClean="0"/>
              <a:pPr/>
              <a:t>07/03/61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970FF-031F-4CEE-A09A-70E1EDB4AB4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78C6-3D3C-4D4A-93E4-9054022CE993}" type="datetimeFigureOut">
              <a:rPr lang="th-TH" smtClean="0"/>
              <a:pPr/>
              <a:t>07/03/61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970FF-031F-4CEE-A09A-70E1EDB4AB4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78C6-3D3C-4D4A-93E4-9054022CE993}" type="datetimeFigureOut">
              <a:rPr lang="th-TH" smtClean="0"/>
              <a:pPr/>
              <a:t>07/03/61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970FF-031F-4CEE-A09A-70E1EDB4AB4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78C6-3D3C-4D4A-93E4-9054022CE993}" type="datetimeFigureOut">
              <a:rPr lang="th-TH" smtClean="0"/>
              <a:pPr/>
              <a:t>07/03/61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970FF-031F-4CEE-A09A-70E1EDB4AB4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E78C6-3D3C-4D4A-93E4-9054022CE993}" type="datetimeFigureOut">
              <a:rPr lang="th-TH" smtClean="0"/>
              <a:pPr/>
              <a:t>07/03/61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970FF-031F-4CEE-A09A-70E1EDB4AB4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E78C6-3D3C-4D4A-93E4-9054022CE993}" type="datetimeFigureOut">
              <a:rPr lang="th-TH" smtClean="0"/>
              <a:pPr/>
              <a:t>07/03/61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970FF-031F-4CEE-A09A-70E1EDB4AB4B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32" y="1077904"/>
            <a:ext cx="9144000" cy="1208088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th-TH" sz="4400" b="1">
                <a:solidFill>
                  <a:srgbClr val="FFFF00"/>
                </a:solidFill>
                <a:latin typeface="Calibri" pitchFamily="34" charset="0"/>
                <a:cs typeface="AngsanaUPC" pitchFamily="18" charset="-34"/>
              </a:rPr>
              <a:t> </a:t>
            </a:r>
            <a:endParaRPr lang="en-US" sz="4400" b="1">
              <a:solidFill>
                <a:srgbClr val="FFFF00"/>
              </a:solidFill>
              <a:latin typeface="Calibri" pitchFamily="34" charset="0"/>
              <a:cs typeface="AngsanaUPC" pitchFamily="18" charset="-34"/>
            </a:endParaRPr>
          </a:p>
        </p:txBody>
      </p:sp>
      <p:pic>
        <p:nvPicPr>
          <p:cNvPr id="2053" name="Picture 10" descr="LOGO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95379"/>
            <a:ext cx="106838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32"/>
          <p:cNvSpPr>
            <a:spLocks noChangeArrowheads="1"/>
          </p:cNvSpPr>
          <p:nvPr/>
        </p:nvSpPr>
        <p:spPr bwMode="auto">
          <a:xfrm>
            <a:off x="1142976" y="1233257"/>
            <a:ext cx="7956376" cy="1052735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>
            <a:outerShdw dist="35921" dir="2700000" algn="ctr" rotWithShape="0">
              <a:schemeClr val="tx1">
                <a:alpha val="0"/>
              </a:schemeClr>
            </a:outerShdw>
          </a:effectLst>
        </p:spPr>
        <p:txBody>
          <a:bodyPr anchor="b"/>
          <a:lstStyle/>
          <a:p>
            <a:pPr>
              <a:defRPr/>
            </a:pPr>
            <a:r>
              <a:rPr lang="th-TH" sz="2400" b="1" i="1" dirty="0">
                <a:solidFill>
                  <a:schemeClr val="bg1"/>
                </a:solidFill>
                <a:latin typeface="Verdana" pitchFamily="34" charset="0"/>
              </a:rPr>
              <a:t>        </a:t>
            </a:r>
            <a:endParaRPr lang="th-TH" sz="2400" b="1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>
              <a:defRPr/>
            </a:pPr>
            <a:endParaRPr lang="th-TH" sz="2400" b="1" i="1" dirty="0" smtClean="0">
              <a:solidFill>
                <a:schemeClr val="bg1"/>
              </a:solidFill>
              <a:latin typeface="Verdana" pitchFamily="34" charset="0"/>
            </a:endParaRPr>
          </a:p>
          <a:p>
            <a:pPr algn="ctr">
              <a:defRPr/>
            </a:pPr>
            <a:r>
              <a:rPr lang="th-TH" sz="4000" b="1" i="1" dirty="0" smtClean="0">
                <a:solidFill>
                  <a:schemeClr val="bg1"/>
                </a:solidFill>
                <a:latin typeface="Verdana" pitchFamily="34" charset="0"/>
                <a:cs typeface="+mj-cs"/>
              </a:rPr>
              <a:t>กลุ่ม ๓ กระบวนการซ่อม ดัดแปลง แก้ไข พัสดุสาย ชย.</a:t>
            </a:r>
          </a:p>
          <a:p>
            <a:pPr algn="ctr">
              <a:defRPr/>
            </a:pPr>
            <a:r>
              <a:rPr lang="th-TH" sz="4000" b="1" i="1" dirty="0" smtClean="0">
                <a:solidFill>
                  <a:schemeClr val="bg1"/>
                </a:solidFill>
                <a:latin typeface="Verdana" pitchFamily="34" charset="0"/>
                <a:cs typeface="+mj-cs"/>
              </a:rPr>
              <a:t> และกระบวนการจัดสถานที่</a:t>
            </a:r>
            <a:endParaRPr lang="th-TH" sz="4000" b="1" i="1" dirty="0">
              <a:solidFill>
                <a:schemeClr val="bg1"/>
              </a:solidFill>
              <a:latin typeface="Verdana" pitchFamily="34" charset="0"/>
              <a:cs typeface="+mj-cs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928662" y="2143116"/>
            <a:ext cx="7992888" cy="457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514350" indent="-514350" algn="ctr"/>
            <a:endParaRPr lang="th-TH" dirty="0" smtClean="0">
              <a:cs typeface="+mj-cs"/>
            </a:endParaRPr>
          </a:p>
          <a:p>
            <a:pPr marL="514350" indent="-514350" algn="ctr"/>
            <a:r>
              <a:rPr lang="th-TH" dirty="0" smtClean="0">
                <a:cs typeface="+mj-cs"/>
              </a:rPr>
              <a:t>สมาชิก</a:t>
            </a:r>
            <a:r>
              <a:rPr lang="th-TH" dirty="0" smtClean="0">
                <a:cs typeface="+mj-cs"/>
              </a:rPr>
              <a:t>กลุ่ม ๓</a:t>
            </a:r>
          </a:p>
          <a:p>
            <a:pPr marL="514350" indent="-514350"/>
            <a:r>
              <a:rPr lang="th-TH" sz="3200" dirty="0" smtClean="0">
                <a:cs typeface="+mj-cs"/>
              </a:rPr>
              <a:t>๑.  </a:t>
            </a:r>
            <a:r>
              <a:rPr lang="th-TH" sz="3200" dirty="0" err="1" smtClean="0">
                <a:cs typeface="+mj-cs"/>
              </a:rPr>
              <a:t>น.อ.</a:t>
            </a:r>
            <a:r>
              <a:rPr lang="th-TH" sz="3200" dirty="0" smtClean="0">
                <a:cs typeface="+mj-cs"/>
              </a:rPr>
              <a:t>ก้องเกียรติ   ลึกนุช	              ประธาน</a:t>
            </a:r>
          </a:p>
          <a:p>
            <a:pPr marL="514350" indent="-514350"/>
            <a:r>
              <a:rPr lang="th-TH" sz="3200" dirty="0" smtClean="0">
                <a:cs typeface="+mj-cs"/>
              </a:rPr>
              <a:t>๒. </a:t>
            </a:r>
            <a:r>
              <a:rPr lang="th-TH" sz="3200" dirty="0" err="1" smtClean="0">
                <a:cs typeface="+mj-cs"/>
              </a:rPr>
              <a:t>น.อ.</a:t>
            </a:r>
            <a:r>
              <a:rPr lang="th-TH" sz="3200" dirty="0" smtClean="0">
                <a:cs typeface="+mj-cs"/>
              </a:rPr>
              <a:t>สุรินทร์       </a:t>
            </a:r>
            <a:r>
              <a:rPr lang="th-TH" sz="3200" dirty="0" err="1" smtClean="0">
                <a:cs typeface="+mj-cs"/>
              </a:rPr>
              <a:t>เกษงาม</a:t>
            </a:r>
            <a:endParaRPr lang="th-TH" sz="3200" dirty="0" smtClean="0">
              <a:cs typeface="+mj-cs"/>
            </a:endParaRPr>
          </a:p>
          <a:p>
            <a:pPr marL="514350" indent="-514350"/>
            <a:r>
              <a:rPr lang="th-TH" sz="3200" dirty="0" smtClean="0">
                <a:cs typeface="+mj-cs"/>
              </a:rPr>
              <a:t>๓. </a:t>
            </a:r>
            <a:r>
              <a:rPr lang="th-TH" sz="3200" dirty="0" err="1" smtClean="0">
                <a:cs typeface="+mj-cs"/>
              </a:rPr>
              <a:t>น.อ.</a:t>
            </a:r>
            <a:r>
              <a:rPr lang="th-TH" sz="3200" dirty="0" smtClean="0">
                <a:cs typeface="+mj-cs"/>
              </a:rPr>
              <a:t>เกรียงศักดิ์   พลหาญ</a:t>
            </a:r>
          </a:p>
          <a:p>
            <a:pPr marL="514350" indent="-514350"/>
            <a:r>
              <a:rPr lang="th-TH" sz="3200" dirty="0" smtClean="0">
                <a:cs typeface="+mj-cs"/>
              </a:rPr>
              <a:t>๔. </a:t>
            </a:r>
            <a:r>
              <a:rPr lang="th-TH" sz="3200" dirty="0" err="1" smtClean="0">
                <a:cs typeface="+mj-cs"/>
              </a:rPr>
              <a:t>น.อ.</a:t>
            </a:r>
            <a:r>
              <a:rPr lang="th-TH" sz="3200" dirty="0" smtClean="0">
                <a:cs typeface="+mj-cs"/>
              </a:rPr>
              <a:t>สตางค์         ชุตาภา</a:t>
            </a:r>
          </a:p>
          <a:p>
            <a:pPr marL="514350" indent="-514350"/>
            <a:r>
              <a:rPr lang="th-TH" sz="3200" dirty="0" smtClean="0">
                <a:cs typeface="+mj-cs"/>
              </a:rPr>
              <a:t>๕. </a:t>
            </a:r>
            <a:r>
              <a:rPr lang="th-TH" sz="3200" dirty="0" err="1" smtClean="0">
                <a:cs typeface="+mj-cs"/>
              </a:rPr>
              <a:t>น.อ.</a:t>
            </a:r>
            <a:r>
              <a:rPr lang="th-TH" sz="3200" dirty="0" smtClean="0">
                <a:cs typeface="+mj-cs"/>
              </a:rPr>
              <a:t>ทูลถวาย      ศรีทุมมา    </a:t>
            </a:r>
          </a:p>
          <a:p>
            <a:pPr marL="514350" indent="-514350"/>
            <a:r>
              <a:rPr lang="th-TH" sz="3200" dirty="0" smtClean="0">
                <a:cs typeface="+mj-cs"/>
              </a:rPr>
              <a:t>๖. </a:t>
            </a:r>
            <a:r>
              <a:rPr lang="th-TH" sz="3200" dirty="0" err="1" smtClean="0">
                <a:cs typeface="+mj-cs"/>
              </a:rPr>
              <a:t>น.อ.</a:t>
            </a:r>
            <a:r>
              <a:rPr lang="th-TH" sz="3200" dirty="0" smtClean="0">
                <a:cs typeface="+mj-cs"/>
              </a:rPr>
              <a:t>หญิง นิภา</a:t>
            </a:r>
            <a:r>
              <a:rPr lang="th-TH" sz="3200" dirty="0" err="1" smtClean="0">
                <a:cs typeface="+mj-cs"/>
              </a:rPr>
              <a:t>วรรณ</a:t>
            </a:r>
            <a:r>
              <a:rPr lang="th-TH" sz="3200" dirty="0" smtClean="0">
                <a:cs typeface="+mj-cs"/>
              </a:rPr>
              <a:t>  เนตรโรจน์</a:t>
            </a:r>
          </a:p>
          <a:p>
            <a:pPr marL="514350" indent="-514350"/>
            <a:r>
              <a:rPr lang="th-TH" sz="3200" dirty="0" smtClean="0">
                <a:cs typeface="+mj-cs"/>
              </a:rPr>
              <a:t>๗. </a:t>
            </a:r>
            <a:r>
              <a:rPr lang="th-TH" sz="3200" dirty="0" err="1" smtClean="0">
                <a:cs typeface="+mj-cs"/>
              </a:rPr>
              <a:t>น.อ.</a:t>
            </a:r>
            <a:r>
              <a:rPr lang="th-TH" sz="3200" dirty="0" smtClean="0">
                <a:cs typeface="+mj-cs"/>
              </a:rPr>
              <a:t>สมศักดิ์        เที่ยงแท้</a:t>
            </a:r>
          </a:p>
          <a:p>
            <a:pPr marL="514350" indent="-514350"/>
            <a:r>
              <a:rPr lang="th-TH" sz="3200" dirty="0" smtClean="0">
                <a:cs typeface="+mj-cs"/>
              </a:rPr>
              <a:t>๘.ว่าที่ </a:t>
            </a:r>
            <a:r>
              <a:rPr lang="th-TH" sz="3200" dirty="0" err="1" smtClean="0">
                <a:cs typeface="+mj-cs"/>
              </a:rPr>
              <a:t>น.อ.</a:t>
            </a:r>
            <a:r>
              <a:rPr lang="th-TH" sz="3200" dirty="0" smtClean="0">
                <a:cs typeface="+mj-cs"/>
              </a:rPr>
              <a:t>เหรียญไทย   ทศรักษา        เลขานุการ     </a:t>
            </a:r>
            <a:endParaRPr lang="th-TH" sz="3200" dirty="0">
              <a:cs typeface="+mj-cs"/>
            </a:endParaRPr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4143372" y="285728"/>
            <a:ext cx="1427162" cy="536575"/>
          </a:xfrm>
          <a:prstGeom prst="rect">
            <a:avLst/>
          </a:prstGeom>
          <a:solidFill>
            <a:srgbClr val="FFFFFF"/>
          </a:solidFill>
          <a:ln w="9525">
            <a:solidFill>
              <a:srgbClr val="FFFFFF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ผนวก ง</a:t>
            </a: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9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2627784" y="116632"/>
            <a:ext cx="4320480" cy="648072"/>
          </a:xfrm>
          <a:prstGeom prst="flowChartTerminator">
            <a:avLst/>
          </a:prstGeom>
          <a:solidFill>
            <a:srgbClr val="C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การจัดสถานที่งานพิธี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1835696" y="1052736"/>
            <a:ext cx="6048672" cy="576064"/>
          </a:xfrm>
          <a:prstGeom prst="rect">
            <a:avLst/>
          </a:prstGeom>
          <a:solidFill>
            <a:srgbClr val="002060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กระบวนการเสนอความต้องการจัดสถานที่</a:t>
            </a:r>
            <a:endParaRPr kumimoji="0" lang="th-TH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3077" name="Text Box 9"/>
          <p:cNvSpPr txBox="1">
            <a:spLocks noChangeArrowheads="1"/>
          </p:cNvSpPr>
          <p:nvPr/>
        </p:nvSpPr>
        <p:spPr bwMode="auto">
          <a:xfrm>
            <a:off x="3059832" y="1916832"/>
            <a:ext cx="3456384" cy="576064"/>
          </a:xfrm>
          <a:prstGeom prst="rect">
            <a:avLst/>
          </a:prstGeom>
          <a:solidFill>
            <a:schemeClr val="bg2">
              <a:lumMod val="10000"/>
            </a:schemeClr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กระบวนการจัดหาพัสดุ</a:t>
            </a:r>
            <a:endParaRPr kumimoji="0" lang="th-TH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3078" name="AutoShape 989"/>
          <p:cNvSpPr>
            <a:spLocks noChangeArrowheads="1"/>
          </p:cNvSpPr>
          <p:nvPr/>
        </p:nvSpPr>
        <p:spPr bwMode="auto">
          <a:xfrm>
            <a:off x="3203848" y="2708920"/>
            <a:ext cx="3168352" cy="648072"/>
          </a:xfrm>
          <a:prstGeom prst="flowChartDecision">
            <a:avLst/>
          </a:prstGeom>
          <a:solidFill>
            <a:srgbClr val="7030A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ผู้บริหาร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3080" name="Text Box 994"/>
          <p:cNvSpPr txBox="1">
            <a:spLocks noChangeArrowheads="1"/>
          </p:cNvSpPr>
          <p:nvPr/>
        </p:nvSpPr>
        <p:spPr bwMode="auto">
          <a:xfrm>
            <a:off x="6228184" y="2564904"/>
            <a:ext cx="952624" cy="423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ไม่อนุมัติ</a:t>
            </a:r>
            <a:endParaRPr kumimoji="0" lang="th-TH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0" name="วงรี 9"/>
          <p:cNvSpPr/>
          <p:nvPr/>
        </p:nvSpPr>
        <p:spPr>
          <a:xfrm>
            <a:off x="35496" y="260648"/>
            <a:ext cx="1728192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/>
              <a:t>ก่อน</a:t>
            </a:r>
          </a:p>
          <a:p>
            <a:pPr algn="ctr"/>
            <a:r>
              <a:rPr lang="th-TH" dirty="0" smtClean="0"/>
              <a:t>สัมมนา</a:t>
            </a:r>
            <a:endParaRPr lang="th-TH" dirty="0"/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3186162" y="3573016"/>
            <a:ext cx="3258046" cy="615503"/>
          </a:xfrm>
          <a:prstGeom prst="rect">
            <a:avLst/>
          </a:prstGeom>
          <a:solidFill>
            <a:schemeClr val="accent6">
              <a:lumMod val="50000"/>
            </a:schemeClr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กระบวนการดำเนินการ</a:t>
            </a:r>
            <a:endParaRPr kumimoji="0" lang="th-TH" sz="3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2771800" y="4509120"/>
            <a:ext cx="4032448" cy="504056"/>
          </a:xfrm>
          <a:prstGeom prst="rect">
            <a:avLst/>
          </a:prstGeom>
          <a:solidFill>
            <a:srgbClr val="006600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กระบวนการควบคุมคุณภาพ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2771800" y="6165304"/>
            <a:ext cx="4104456" cy="504056"/>
          </a:xfrm>
          <a:prstGeom prst="flowChartTerminator">
            <a:avLst/>
          </a:prstGeom>
          <a:solidFill>
            <a:srgbClr val="C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สถานที่พร้อมจัดงานพิธี</a:t>
            </a:r>
            <a:endParaRPr kumimoji="0" lang="th-TH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4" name="AutoShape 989"/>
          <p:cNvSpPr>
            <a:spLocks noChangeArrowheads="1"/>
          </p:cNvSpPr>
          <p:nvPr/>
        </p:nvSpPr>
        <p:spPr bwMode="auto">
          <a:xfrm>
            <a:off x="3203848" y="5301208"/>
            <a:ext cx="3168352" cy="648072"/>
          </a:xfrm>
          <a:prstGeom prst="flowChartDecision">
            <a:avLst/>
          </a:prstGeom>
          <a:solidFill>
            <a:schemeClr val="accent5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ts val="1000"/>
              </a:spcAft>
            </a:pPr>
            <a:r>
              <a:rPr lang="th-TH" dirty="0" smtClean="0">
                <a:solidFill>
                  <a:srgbClr val="FFFF00"/>
                </a:solidFill>
              </a:rPr>
              <a:t>เจ้าของงาน ฯ</a:t>
            </a:r>
            <a:endParaRPr kumimoji="0" lang="th-TH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cxnSp>
        <p:nvCxnSpPr>
          <p:cNvPr id="37" name="รูปร่าง 36"/>
          <p:cNvCxnSpPr>
            <a:stCxn id="14" idx="3"/>
            <a:endCxn id="1027" idx="3"/>
          </p:cNvCxnSpPr>
          <p:nvPr/>
        </p:nvCxnSpPr>
        <p:spPr>
          <a:xfrm flipV="1">
            <a:off x="6372200" y="4761148"/>
            <a:ext cx="432048" cy="864096"/>
          </a:xfrm>
          <a:prstGeom prst="bentConnector3">
            <a:avLst>
              <a:gd name="adj1" fmla="val 295289"/>
            </a:avLst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Box 994"/>
          <p:cNvSpPr txBox="1">
            <a:spLocks noChangeArrowheads="1"/>
          </p:cNvSpPr>
          <p:nvPr/>
        </p:nvSpPr>
        <p:spPr bwMode="auto">
          <a:xfrm>
            <a:off x="6228184" y="5085184"/>
            <a:ext cx="952624" cy="423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ไม่ผ่าน</a:t>
            </a:r>
            <a:endParaRPr kumimoji="0" lang="th-TH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56" name="ลูกศรลง 55"/>
          <p:cNvSpPr/>
          <p:nvPr/>
        </p:nvSpPr>
        <p:spPr>
          <a:xfrm>
            <a:off x="4788024" y="764704"/>
            <a:ext cx="72008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7" name="ลูกศรลง 56"/>
          <p:cNvSpPr/>
          <p:nvPr/>
        </p:nvSpPr>
        <p:spPr>
          <a:xfrm>
            <a:off x="4788024" y="1628800"/>
            <a:ext cx="72008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9" name="ลูกศรลง 58"/>
          <p:cNvSpPr/>
          <p:nvPr/>
        </p:nvSpPr>
        <p:spPr>
          <a:xfrm>
            <a:off x="4788024" y="2420888"/>
            <a:ext cx="72008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60" name="ลูกศรลง 59"/>
          <p:cNvSpPr/>
          <p:nvPr/>
        </p:nvSpPr>
        <p:spPr>
          <a:xfrm>
            <a:off x="4788024" y="3284984"/>
            <a:ext cx="72008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61" name="รูปร่าง 36"/>
          <p:cNvCxnSpPr>
            <a:endCxn id="3077" idx="3"/>
          </p:cNvCxnSpPr>
          <p:nvPr/>
        </p:nvCxnSpPr>
        <p:spPr>
          <a:xfrm rot="5400000" flipH="1" flipV="1">
            <a:off x="6048164" y="2600908"/>
            <a:ext cx="864096" cy="72008"/>
          </a:xfrm>
          <a:prstGeom prst="bentConnector4">
            <a:avLst>
              <a:gd name="adj1" fmla="val 2549"/>
              <a:gd name="adj2" fmla="val 1571881"/>
            </a:avLst>
          </a:prstGeom>
          <a:ln w="508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ลูกศรลง 70"/>
          <p:cNvSpPr/>
          <p:nvPr/>
        </p:nvSpPr>
        <p:spPr>
          <a:xfrm>
            <a:off x="4788024" y="4221088"/>
            <a:ext cx="72008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2" name="ลูกศรลง 71"/>
          <p:cNvSpPr/>
          <p:nvPr/>
        </p:nvSpPr>
        <p:spPr>
          <a:xfrm>
            <a:off x="4788024" y="5013176"/>
            <a:ext cx="72008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3" name="ลูกศรลง 72"/>
          <p:cNvSpPr/>
          <p:nvPr/>
        </p:nvSpPr>
        <p:spPr>
          <a:xfrm>
            <a:off x="4788024" y="5877272"/>
            <a:ext cx="72008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2843808" y="116632"/>
            <a:ext cx="3960440" cy="648072"/>
          </a:xfrm>
          <a:prstGeom prst="flowChartTerminator">
            <a:avLst/>
          </a:prstGeom>
          <a:solidFill>
            <a:srgbClr val="C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กระบวนการจัดสถานที่</a:t>
            </a:r>
            <a:endParaRPr kumimoji="0" lang="en-US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TH SarabunPSK" pitchFamily="34" charset="-34"/>
              <a:ea typeface="Angsana New" pitchFamily="18" charset="-34"/>
              <a:cs typeface="TH SarabunPSK" pitchFamily="34" charset="-34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2483768" y="2420888"/>
            <a:ext cx="4608512" cy="576064"/>
          </a:xfrm>
          <a:prstGeom prst="rect">
            <a:avLst/>
          </a:prstGeom>
          <a:solidFill>
            <a:srgbClr val="002060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จัดทำแบบพร้อมประมาณการ</a:t>
            </a:r>
            <a:endParaRPr kumimoji="0" lang="th-TH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3077" name="Text Box 9"/>
          <p:cNvSpPr txBox="1">
            <a:spLocks noChangeArrowheads="1"/>
          </p:cNvSpPr>
          <p:nvPr/>
        </p:nvSpPr>
        <p:spPr bwMode="auto">
          <a:xfrm>
            <a:off x="1403648" y="1412776"/>
            <a:ext cx="1728192" cy="576064"/>
          </a:xfrm>
          <a:prstGeom prst="rect">
            <a:avLst/>
          </a:prstGeom>
          <a:solidFill>
            <a:schemeClr val="bg2">
              <a:lumMod val="10000"/>
            </a:schemeClr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4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รปจ.</a:t>
            </a:r>
            <a:endParaRPr kumimoji="0" lang="th-TH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0" name="วงรี 9"/>
          <p:cNvSpPr/>
          <p:nvPr/>
        </p:nvSpPr>
        <p:spPr>
          <a:xfrm>
            <a:off x="35496" y="44624"/>
            <a:ext cx="1656184" cy="1224136"/>
          </a:xfrm>
          <a:prstGeom prst="ellipse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>
                <a:solidFill>
                  <a:srgbClr val="FF0000"/>
                </a:solidFill>
              </a:rPr>
              <a:t>หลัง</a:t>
            </a:r>
          </a:p>
          <a:p>
            <a:pPr algn="ctr"/>
            <a:r>
              <a:rPr lang="th-TH" dirty="0" smtClean="0">
                <a:solidFill>
                  <a:srgbClr val="FF0000"/>
                </a:solidFill>
              </a:rPr>
              <a:t>สัมมนา</a:t>
            </a:r>
            <a:endParaRPr lang="th-TH" dirty="0">
              <a:solidFill>
                <a:srgbClr val="FF0000"/>
              </a:solidFill>
            </a:endParaRPr>
          </a:p>
        </p:txBody>
      </p:sp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3851920" y="1340768"/>
            <a:ext cx="1872208" cy="615503"/>
          </a:xfrm>
          <a:prstGeom prst="rect">
            <a:avLst/>
          </a:prstGeom>
          <a:solidFill>
            <a:srgbClr val="7030A0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งานเร่งด่วน</a:t>
            </a:r>
            <a:endParaRPr kumimoji="0" lang="th-TH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3779912" y="5301208"/>
            <a:ext cx="2160240" cy="576064"/>
          </a:xfrm>
          <a:prstGeom prst="rect">
            <a:avLst/>
          </a:prstGeom>
          <a:solidFill>
            <a:srgbClr val="006600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h-TH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ดำเนินการ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3491880" y="6237312"/>
            <a:ext cx="2592288" cy="620688"/>
          </a:xfrm>
          <a:prstGeom prst="flowChartTerminator">
            <a:avLst/>
          </a:prstGeom>
          <a:solidFill>
            <a:srgbClr val="C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3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ประเมินผล</a:t>
            </a:r>
            <a:endParaRPr kumimoji="0" lang="th-TH" sz="3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56" name="ลูกศรลง 55"/>
          <p:cNvSpPr/>
          <p:nvPr/>
        </p:nvSpPr>
        <p:spPr>
          <a:xfrm>
            <a:off x="4788024" y="764704"/>
            <a:ext cx="72008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7" name="ลูกศรลง 56"/>
          <p:cNvSpPr/>
          <p:nvPr/>
        </p:nvSpPr>
        <p:spPr>
          <a:xfrm>
            <a:off x="2339752" y="980728"/>
            <a:ext cx="72008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9" name="ลูกศรลง 58"/>
          <p:cNvSpPr/>
          <p:nvPr/>
        </p:nvSpPr>
        <p:spPr>
          <a:xfrm>
            <a:off x="4788024" y="2060848"/>
            <a:ext cx="72008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1" name="ลูกศรลง 70"/>
          <p:cNvSpPr/>
          <p:nvPr/>
        </p:nvSpPr>
        <p:spPr>
          <a:xfrm flipH="1">
            <a:off x="4788024" y="2996952"/>
            <a:ext cx="45719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2" name="ลูกศรลง 71"/>
          <p:cNvSpPr/>
          <p:nvPr/>
        </p:nvSpPr>
        <p:spPr>
          <a:xfrm>
            <a:off x="4788024" y="5949280"/>
            <a:ext cx="72008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73" name="ลูกศรลง 72"/>
          <p:cNvSpPr/>
          <p:nvPr/>
        </p:nvSpPr>
        <p:spPr>
          <a:xfrm>
            <a:off x="4788024" y="4077072"/>
            <a:ext cx="72008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2" name="ลบ 21"/>
          <p:cNvSpPr/>
          <p:nvPr/>
        </p:nvSpPr>
        <p:spPr>
          <a:xfrm>
            <a:off x="1403648" y="908720"/>
            <a:ext cx="7128792" cy="72008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3" name="Text Box 2"/>
          <p:cNvSpPr txBox="1">
            <a:spLocks noChangeArrowheads="1"/>
          </p:cNvSpPr>
          <p:nvPr/>
        </p:nvSpPr>
        <p:spPr bwMode="auto">
          <a:xfrm>
            <a:off x="6444208" y="1340768"/>
            <a:ext cx="2304256" cy="1008112"/>
          </a:xfrm>
          <a:prstGeom prst="rect">
            <a:avLst/>
          </a:prstGeom>
          <a:solidFill>
            <a:schemeClr val="accent6">
              <a:lumMod val="50000"/>
            </a:schemeClr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3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ngsana New" pitchFamily="18" charset="-34"/>
              </a:rPr>
              <a:t>สนับสนุน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lang="th-TH" sz="2400" dirty="0" smtClean="0">
                <a:solidFill>
                  <a:schemeClr val="bg1"/>
                </a:solidFill>
                <a:latin typeface="Arial" pitchFamily="34" charset="0"/>
                <a:cs typeface="Angsana New" pitchFamily="18" charset="-34"/>
              </a:rPr>
              <a:t>นอก </a:t>
            </a:r>
            <a:r>
              <a:rPr lang="th-TH" sz="2400" dirty="0" err="1" smtClean="0">
                <a:solidFill>
                  <a:schemeClr val="bg1"/>
                </a:solidFill>
                <a:latin typeface="Arial" pitchFamily="34" charset="0"/>
                <a:cs typeface="Angsana New" pitchFamily="18" charset="-34"/>
              </a:rPr>
              <a:t>ทร.</a:t>
            </a:r>
            <a:endParaRPr kumimoji="0" lang="th-TH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24" name="ลูกศรลง 23"/>
          <p:cNvSpPr/>
          <p:nvPr/>
        </p:nvSpPr>
        <p:spPr>
          <a:xfrm>
            <a:off x="7524328" y="908720"/>
            <a:ext cx="72008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5" name="ลูกศรลง 24"/>
          <p:cNvSpPr/>
          <p:nvPr/>
        </p:nvSpPr>
        <p:spPr>
          <a:xfrm>
            <a:off x="4788024" y="908720"/>
            <a:ext cx="72008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3347864" y="3429000"/>
            <a:ext cx="2952328" cy="615503"/>
          </a:xfrm>
          <a:prstGeom prst="rect">
            <a:avLst/>
          </a:prstGeom>
          <a:solidFill>
            <a:schemeClr val="accent6">
              <a:lumMod val="50000"/>
            </a:schemeClr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ngsana New" pitchFamily="18" charset="-34"/>
              </a:rPr>
              <a:t>ขอความเห็นชอบ</a:t>
            </a:r>
          </a:p>
        </p:txBody>
      </p:sp>
      <p:sp>
        <p:nvSpPr>
          <p:cNvPr id="27" name="Text Box 2"/>
          <p:cNvSpPr txBox="1">
            <a:spLocks noChangeArrowheads="1"/>
          </p:cNvSpPr>
          <p:nvPr/>
        </p:nvSpPr>
        <p:spPr bwMode="auto">
          <a:xfrm>
            <a:off x="3851920" y="4365104"/>
            <a:ext cx="1944216" cy="615503"/>
          </a:xfrm>
          <a:prstGeom prst="rect">
            <a:avLst/>
          </a:prstGeom>
          <a:solidFill>
            <a:srgbClr val="7030A0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4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จัดหาพัสดุ</a:t>
            </a:r>
            <a:endParaRPr kumimoji="0" lang="th-TH" sz="4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28" name="ลูกศรลง 27"/>
          <p:cNvSpPr/>
          <p:nvPr/>
        </p:nvSpPr>
        <p:spPr>
          <a:xfrm>
            <a:off x="4788024" y="5013176"/>
            <a:ext cx="72008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30" name="รูปร่าง 29"/>
          <p:cNvCxnSpPr/>
          <p:nvPr/>
        </p:nvCxnSpPr>
        <p:spPr>
          <a:xfrm rot="5400000">
            <a:off x="4994188" y="2862796"/>
            <a:ext cx="3548112" cy="1944216"/>
          </a:xfrm>
          <a:prstGeom prst="bentConnector3">
            <a:avLst>
              <a:gd name="adj1" fmla="val 102011"/>
            </a:avLst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000" b="1" dirty="0" smtClean="0">
                <a:solidFill>
                  <a:schemeClr val="bg1"/>
                </a:solidFill>
              </a:rPr>
              <a:t>ปัญหาอุปสรรค</a:t>
            </a:r>
            <a:endParaRPr lang="th-TH" sz="6000" b="1" dirty="0">
              <a:solidFill>
                <a:schemeClr val="bg1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517232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th-TH" sz="4000" b="1" dirty="0" smtClean="0">
                <a:cs typeface="+mj-cs"/>
              </a:rPr>
              <a:t>๑. เรื่องงานล่าช้า</a:t>
            </a:r>
          </a:p>
          <a:p>
            <a:r>
              <a:rPr lang="th-TH" sz="4000" dirty="0" smtClean="0">
                <a:solidFill>
                  <a:schemeClr val="tx2"/>
                </a:solidFill>
                <a:cs typeface="+mj-cs"/>
              </a:rPr>
              <a:t>- สายงานหนังสือ</a:t>
            </a:r>
          </a:p>
          <a:p>
            <a:r>
              <a:rPr lang="th-TH" sz="4000" dirty="0" smtClean="0">
                <a:solidFill>
                  <a:schemeClr val="tx2"/>
                </a:solidFill>
                <a:cs typeface="+mj-cs"/>
              </a:rPr>
              <a:t>- เงินสำรองซื้ออะไหล่ฉุกเฉิน(๓,๐๐๐บาท)</a:t>
            </a:r>
          </a:p>
          <a:p>
            <a:r>
              <a:rPr lang="th-TH" sz="4000" dirty="0" smtClean="0">
                <a:solidFill>
                  <a:schemeClr val="tx2"/>
                </a:solidFill>
                <a:cs typeface="+mj-cs"/>
              </a:rPr>
              <a:t>- กระบวนการจัดหาพัสดุ</a:t>
            </a:r>
          </a:p>
          <a:p>
            <a:r>
              <a:rPr lang="th-TH" sz="4000" dirty="0" smtClean="0">
                <a:solidFill>
                  <a:schemeClr val="tx2"/>
                </a:solidFill>
                <a:cs typeface="+mj-cs"/>
              </a:rPr>
              <a:t>- งบประมาณ </a:t>
            </a:r>
            <a:r>
              <a:rPr lang="en-US" sz="4000" dirty="0" err="1" smtClean="0">
                <a:solidFill>
                  <a:schemeClr val="tx2"/>
                </a:solidFill>
                <a:cs typeface="+mj-cs"/>
              </a:rPr>
              <a:t>Unforseen</a:t>
            </a:r>
            <a:endParaRPr lang="en-US" sz="4000" dirty="0" smtClean="0">
              <a:solidFill>
                <a:schemeClr val="tx2"/>
              </a:solidFill>
              <a:cs typeface="+mj-cs"/>
            </a:endParaRPr>
          </a:p>
          <a:p>
            <a:r>
              <a:rPr lang="th-TH" sz="4000" b="1" dirty="0" smtClean="0">
                <a:solidFill>
                  <a:srgbClr val="C00000"/>
                </a:solidFill>
                <a:cs typeface="+mj-cs"/>
              </a:rPr>
              <a:t>๒. การควบคุมคุณภาพ</a:t>
            </a:r>
          </a:p>
          <a:p>
            <a:r>
              <a:rPr lang="th-TH" sz="4000" dirty="0" smtClean="0">
                <a:solidFill>
                  <a:schemeClr val="tx2"/>
                </a:solidFill>
                <a:cs typeface="+mj-cs"/>
              </a:rPr>
              <a:t>- การประเมินผล</a:t>
            </a:r>
            <a:endParaRPr lang="th-TH" sz="4000" dirty="0">
              <a:solidFill>
                <a:schemeClr val="tx2"/>
              </a:solidFill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รูปแบบอิสระ 4"/>
          <p:cNvSpPr/>
          <p:nvPr/>
        </p:nvSpPr>
        <p:spPr>
          <a:xfrm>
            <a:off x="-8626" y="0"/>
            <a:ext cx="7080956" cy="980728"/>
          </a:xfrm>
          <a:custGeom>
            <a:avLst/>
            <a:gdLst>
              <a:gd name="connsiteX0" fmla="*/ 0 w 4968815"/>
              <a:gd name="connsiteY0" fmla="*/ 577970 h 577970"/>
              <a:gd name="connsiteX1" fmla="*/ 4623758 w 4968815"/>
              <a:gd name="connsiteY1" fmla="*/ 577970 h 577970"/>
              <a:gd name="connsiteX2" fmla="*/ 4968815 w 4968815"/>
              <a:gd name="connsiteY2" fmla="*/ 0 h 577970"/>
              <a:gd name="connsiteX3" fmla="*/ 8626 w 4968815"/>
              <a:gd name="connsiteY3" fmla="*/ 0 h 577970"/>
              <a:gd name="connsiteX4" fmla="*/ 0 w 4968815"/>
              <a:gd name="connsiteY4" fmla="*/ 577970 h 5779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968815" h="577970">
                <a:moveTo>
                  <a:pt x="0" y="577970"/>
                </a:moveTo>
                <a:lnTo>
                  <a:pt x="4623758" y="577970"/>
                </a:lnTo>
                <a:lnTo>
                  <a:pt x="4968815" y="0"/>
                </a:lnTo>
                <a:lnTo>
                  <a:pt x="8626" y="0"/>
                </a:lnTo>
                <a:lnTo>
                  <a:pt x="0" y="577970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cxnSp>
        <p:nvCxnSpPr>
          <p:cNvPr id="7" name="ตัวเชื่อมต่อตรง 6"/>
          <p:cNvCxnSpPr/>
          <p:nvPr/>
        </p:nvCxnSpPr>
        <p:spPr>
          <a:xfrm>
            <a:off x="-8626" y="642918"/>
            <a:ext cx="9152626" cy="1588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ตัวเชื่อมต่อตรง 7"/>
          <p:cNvCxnSpPr/>
          <p:nvPr/>
        </p:nvCxnSpPr>
        <p:spPr>
          <a:xfrm>
            <a:off x="-32" y="714356"/>
            <a:ext cx="9152626" cy="1588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รูปแบบอิสระ 8"/>
          <p:cNvSpPr/>
          <p:nvPr/>
        </p:nvSpPr>
        <p:spPr>
          <a:xfrm>
            <a:off x="7286644" y="293298"/>
            <a:ext cx="1857356" cy="353683"/>
          </a:xfrm>
          <a:custGeom>
            <a:avLst/>
            <a:gdLst>
              <a:gd name="connsiteX0" fmla="*/ 0 w 1802921"/>
              <a:gd name="connsiteY0" fmla="*/ 353683 h 353683"/>
              <a:gd name="connsiteX1" fmla="*/ 207034 w 1802921"/>
              <a:gd name="connsiteY1" fmla="*/ 0 h 353683"/>
              <a:gd name="connsiteX2" fmla="*/ 1794294 w 1802921"/>
              <a:gd name="connsiteY2" fmla="*/ 8627 h 353683"/>
              <a:gd name="connsiteX3" fmla="*/ 1802921 w 1802921"/>
              <a:gd name="connsiteY3" fmla="*/ 353683 h 353683"/>
              <a:gd name="connsiteX4" fmla="*/ 0 w 1802921"/>
              <a:gd name="connsiteY4" fmla="*/ 353683 h 3536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02921" h="353683">
                <a:moveTo>
                  <a:pt x="0" y="353683"/>
                </a:moveTo>
                <a:lnTo>
                  <a:pt x="207034" y="0"/>
                </a:lnTo>
                <a:lnTo>
                  <a:pt x="1794294" y="8627"/>
                </a:lnTo>
                <a:lnTo>
                  <a:pt x="1802921" y="353683"/>
                </a:lnTo>
                <a:lnTo>
                  <a:pt x="0" y="353683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11" name="รูปภาพ 10" descr="ร้านในกรม 0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980728"/>
            <a:ext cx="9144000" cy="540453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323528" y="0"/>
            <a:ext cx="88204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th-TH" sz="4000" b="1" dirty="0" smtClean="0">
                <a:solidFill>
                  <a:schemeClr val="bg1"/>
                </a:solidFill>
              </a:rPr>
              <a:t>กลุ่ม ๓ </a:t>
            </a:r>
            <a:r>
              <a:rPr lang="th-TH" sz="4000" b="1" i="1" dirty="0" smtClean="0">
                <a:solidFill>
                  <a:schemeClr val="bg1"/>
                </a:solidFill>
                <a:latin typeface="Verdana" pitchFamily="34" charset="0"/>
              </a:rPr>
              <a:t>กระบวนการซ่อม ฯ และกระบวนการจัดสถานที่</a:t>
            </a:r>
          </a:p>
          <a:p>
            <a:endParaRPr lang="th-TH" sz="4000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-36512" y="980728"/>
            <a:ext cx="27363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dirty="0" smtClean="0">
                <a:solidFill>
                  <a:srgbClr val="7030A0"/>
                </a:solidFill>
                <a:cs typeface="+mj-cs"/>
              </a:rPr>
              <a:t>๑. ซ่อมตามแผน</a:t>
            </a:r>
          </a:p>
          <a:p>
            <a:r>
              <a:rPr lang="th-TH" sz="3600" dirty="0" smtClean="0">
                <a:solidFill>
                  <a:srgbClr val="7030A0"/>
                </a:solidFill>
                <a:cs typeface="+mj-cs"/>
              </a:rPr>
              <a:t>        - กอบ.</a:t>
            </a:r>
            <a:r>
              <a:rPr lang="th-TH" sz="3600" dirty="0" err="1" smtClean="0">
                <a:solidFill>
                  <a:srgbClr val="7030A0"/>
                </a:solidFill>
                <a:cs typeface="+mj-cs"/>
              </a:rPr>
              <a:t>ชย.ทร.</a:t>
            </a:r>
            <a:endParaRPr lang="th-TH" sz="3600" dirty="0" smtClean="0">
              <a:solidFill>
                <a:srgbClr val="7030A0"/>
              </a:solidFill>
              <a:cs typeface="+mj-cs"/>
            </a:endParaRPr>
          </a:p>
          <a:p>
            <a:r>
              <a:rPr lang="th-TH" sz="3600" dirty="0" smtClean="0">
                <a:solidFill>
                  <a:schemeClr val="bg1"/>
                </a:solidFill>
                <a:cs typeface="+mj-cs"/>
              </a:rPr>
              <a:t>        - </a:t>
            </a:r>
            <a:r>
              <a:rPr lang="th-TH" sz="3600" dirty="0" err="1" smtClean="0">
                <a:solidFill>
                  <a:schemeClr val="bg1"/>
                </a:solidFill>
                <a:cs typeface="+mj-cs"/>
              </a:rPr>
              <a:t>กงช.ทร.</a:t>
            </a:r>
            <a:endParaRPr lang="th-TH" sz="3600" dirty="0">
              <a:solidFill>
                <a:schemeClr val="bg1"/>
              </a:solidFill>
              <a:cs typeface="+mj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03848" y="980728"/>
            <a:ext cx="259228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dirty="0" smtClean="0">
                <a:solidFill>
                  <a:srgbClr val="C00000"/>
                </a:solidFill>
                <a:cs typeface="+mj-cs"/>
              </a:rPr>
              <a:t>๒ ซ่อมนอกแผน</a:t>
            </a:r>
          </a:p>
          <a:p>
            <a:r>
              <a:rPr lang="th-TH" sz="3600" dirty="0" smtClean="0">
                <a:solidFill>
                  <a:srgbClr val="C00000"/>
                </a:solidFill>
                <a:cs typeface="+mj-cs"/>
              </a:rPr>
              <a:t>        - </a:t>
            </a:r>
            <a:r>
              <a:rPr lang="th-TH" sz="3600" dirty="0" err="1" smtClean="0">
                <a:solidFill>
                  <a:srgbClr val="C00000"/>
                </a:solidFill>
                <a:cs typeface="+mj-cs"/>
              </a:rPr>
              <a:t>กงช.ชย.ทร.</a:t>
            </a:r>
            <a:endParaRPr lang="th-TH" sz="3600" dirty="0" smtClean="0">
              <a:solidFill>
                <a:srgbClr val="C00000"/>
              </a:solidFill>
              <a:cs typeface="+mj-cs"/>
            </a:endParaRPr>
          </a:p>
          <a:p>
            <a:r>
              <a:rPr lang="th-TH" sz="3600" dirty="0" smtClean="0">
                <a:solidFill>
                  <a:srgbClr val="C00000"/>
                </a:solidFill>
                <a:cs typeface="+mj-cs"/>
              </a:rPr>
              <a:t>       -  </a:t>
            </a:r>
            <a:r>
              <a:rPr lang="th-TH" sz="3600" dirty="0" err="1" smtClean="0">
                <a:solidFill>
                  <a:srgbClr val="C00000"/>
                </a:solidFill>
                <a:cs typeface="+mj-cs"/>
              </a:rPr>
              <a:t>กงย.ชย.ทร.</a:t>
            </a:r>
            <a:endParaRPr lang="th-TH" sz="3600" dirty="0" smtClean="0">
              <a:solidFill>
                <a:srgbClr val="C00000"/>
              </a:solidFill>
              <a:cs typeface="+mj-cs"/>
            </a:endParaRPr>
          </a:p>
          <a:p>
            <a:r>
              <a:rPr lang="th-TH" sz="3600" dirty="0" smtClean="0">
                <a:solidFill>
                  <a:srgbClr val="C00000"/>
                </a:solidFill>
                <a:cs typeface="+mj-cs"/>
              </a:rPr>
              <a:t>       - </a:t>
            </a:r>
            <a:r>
              <a:rPr lang="th-TH" sz="3600" dirty="0" err="1" smtClean="0">
                <a:solidFill>
                  <a:srgbClr val="C00000"/>
                </a:solidFill>
                <a:cs typeface="+mj-cs"/>
              </a:rPr>
              <a:t>กงค.ชย.ทร.</a:t>
            </a:r>
            <a:endParaRPr lang="th-TH" sz="3600" dirty="0" smtClean="0">
              <a:solidFill>
                <a:srgbClr val="C00000"/>
              </a:solidFill>
              <a:cs typeface="+mj-cs"/>
            </a:endParaRPr>
          </a:p>
          <a:p>
            <a:r>
              <a:rPr lang="th-TH" sz="3600" dirty="0" smtClean="0">
                <a:solidFill>
                  <a:srgbClr val="C00000"/>
                </a:solidFill>
                <a:cs typeface="+mj-cs"/>
              </a:rPr>
              <a:t>       - </a:t>
            </a:r>
            <a:r>
              <a:rPr lang="th-TH" sz="3600" dirty="0" err="1" smtClean="0">
                <a:solidFill>
                  <a:srgbClr val="C00000"/>
                </a:solidFill>
                <a:cs typeface="+mj-cs"/>
              </a:rPr>
              <a:t>กงฟ.ชย.ทร.</a:t>
            </a:r>
            <a:endParaRPr lang="th-TH" sz="3600" dirty="0">
              <a:solidFill>
                <a:srgbClr val="C00000"/>
              </a:solidFill>
              <a:cs typeface="+mj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56176" y="980728"/>
            <a:ext cx="2736304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th-TH" sz="3600" dirty="0" smtClean="0">
                <a:solidFill>
                  <a:srgbClr val="00B0F0"/>
                </a:solidFill>
                <a:cs typeface="+mj-cs"/>
              </a:rPr>
              <a:t>๓ การจัดสถานที่ และงานพิธี</a:t>
            </a:r>
            <a:endParaRPr lang="th-TH" sz="3600" dirty="0">
              <a:solidFill>
                <a:srgbClr val="00B0F0"/>
              </a:solidFill>
              <a:cs typeface="+mj-cs"/>
            </a:endParaRP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1907704" y="3745500"/>
            <a:ext cx="5328592" cy="2779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0720" tIns="35360" rIns="70720" bIns="35360">
            <a:spAutoFit/>
          </a:bodyPr>
          <a:lstStyle/>
          <a:p>
            <a:pPr algn="ctr" defTabSz="957263">
              <a:spcBef>
                <a:spcPct val="50000"/>
              </a:spcBef>
            </a:pPr>
            <a:r>
              <a:rPr lang="th-TH" sz="8800" b="1" dirty="0">
                <a:solidFill>
                  <a:schemeClr val="accent6">
                    <a:lumMod val="75000"/>
                  </a:schemeClr>
                </a:solidFill>
                <a:latin typeface="Snap ITC" pitchFamily="82" charset="0"/>
                <a:cs typeface="TH Charmonman" pitchFamily="66" charset="-34"/>
              </a:rPr>
              <a:t>จบการบรรยายสรุป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9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กระบวนการปฏิบัติงานกรมช่างโยธาทหารเรือ</a:t>
            </a:r>
            <a:endParaRPr lang="th-TH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9681" t="28172" r="8964" b="19049"/>
          <a:stretch>
            <a:fillRect/>
          </a:stretch>
        </p:blipFill>
        <p:spPr bwMode="auto">
          <a:xfrm>
            <a:off x="0" y="1556792"/>
            <a:ext cx="9144000" cy="38884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สี่เหลี่ยมมุมมน 4"/>
          <p:cNvSpPr/>
          <p:nvPr/>
        </p:nvSpPr>
        <p:spPr>
          <a:xfrm>
            <a:off x="3779912" y="2564904"/>
            <a:ext cx="3600400" cy="2592288"/>
          </a:xfrm>
          <a:prstGeom prst="roundRect">
            <a:avLst/>
          </a:prstGeom>
          <a:noFill/>
          <a:ln w="508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p:transition>
    <p:cut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3"/>
          <p:cNvSpPr>
            <a:spLocks noChangeArrowheads="1"/>
          </p:cNvSpPr>
          <p:nvPr/>
        </p:nvSpPr>
        <p:spPr bwMode="auto">
          <a:xfrm>
            <a:off x="0" y="0"/>
            <a:ext cx="9144000" cy="1208088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th-TH" sz="4400" b="1">
                <a:solidFill>
                  <a:srgbClr val="FFFF00"/>
                </a:solidFill>
                <a:latin typeface="Calibri" pitchFamily="34" charset="0"/>
                <a:cs typeface="AngsanaUPC" pitchFamily="18" charset="-34"/>
              </a:rPr>
              <a:t> </a:t>
            </a:r>
            <a:endParaRPr lang="en-US" sz="4400" b="1">
              <a:solidFill>
                <a:srgbClr val="FFFF00"/>
              </a:solidFill>
              <a:latin typeface="Calibri" pitchFamily="34" charset="0"/>
              <a:cs typeface="AngsanaUPC" pitchFamily="18" charset="-34"/>
            </a:endParaRPr>
          </a:p>
        </p:txBody>
      </p:sp>
      <p:pic>
        <p:nvPicPr>
          <p:cNvPr id="2053" name="Picture 10" descr="LOGO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24" y="-27384"/>
            <a:ext cx="1356023" cy="1293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Rectangle 32"/>
          <p:cNvSpPr>
            <a:spLocks noChangeArrowheads="1"/>
          </p:cNvSpPr>
          <p:nvPr/>
        </p:nvSpPr>
        <p:spPr bwMode="auto">
          <a:xfrm>
            <a:off x="1259632" y="-27384"/>
            <a:ext cx="7632848" cy="1008111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>
            <a:outerShdw dist="35921" dir="2700000" algn="ctr" rotWithShape="0">
              <a:schemeClr val="tx1">
                <a:alpha val="0"/>
              </a:schemeClr>
            </a:outerShdw>
          </a:effectLst>
        </p:spPr>
        <p:txBody>
          <a:bodyPr anchor="b"/>
          <a:lstStyle/>
          <a:p>
            <a:pPr>
              <a:defRPr/>
            </a:pPr>
            <a:r>
              <a:rPr lang="th-TH" sz="4000" b="1" i="1" dirty="0" smtClean="0">
                <a:solidFill>
                  <a:schemeClr val="bg1"/>
                </a:solidFill>
                <a:latin typeface="Verdana" pitchFamily="34" charset="0"/>
                <a:cs typeface="+mj-cs"/>
              </a:rPr>
              <a:t>      ๑.กระบวนการซ่อม ดัดแปลง แก้ไข พัสดุสาย ชย.</a:t>
            </a:r>
            <a:endParaRPr lang="th-TH" sz="4000" b="1" i="1" dirty="0">
              <a:solidFill>
                <a:schemeClr val="bg1"/>
              </a:solidFill>
              <a:latin typeface="Verdana" pitchFamily="34" charset="0"/>
              <a:cs typeface="+mj-cs"/>
            </a:endParaRPr>
          </a:p>
        </p:txBody>
      </p:sp>
      <p:graphicFrame>
        <p:nvGraphicFramePr>
          <p:cNvPr id="9" name="Diagram 3"/>
          <p:cNvGraphicFramePr/>
          <p:nvPr/>
        </p:nvGraphicFramePr>
        <p:xfrm>
          <a:off x="-36512" y="1268760"/>
          <a:ext cx="9144000" cy="5589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417638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th-TH" sz="4400" b="1">
                <a:solidFill>
                  <a:srgbClr val="FFFF00"/>
                </a:solidFill>
                <a:latin typeface="Calibri" pitchFamily="34" charset="0"/>
                <a:cs typeface="AngsanaUPC" pitchFamily="18" charset="-34"/>
              </a:rPr>
              <a:t> </a:t>
            </a:r>
            <a:endParaRPr lang="en-US" sz="4400" b="1">
              <a:solidFill>
                <a:srgbClr val="FFFF00"/>
              </a:solidFill>
              <a:latin typeface="Calibri" pitchFamily="34" charset="0"/>
              <a:cs typeface="AngsanaUPC" pitchFamily="18" charset="-34"/>
            </a:endParaRPr>
          </a:p>
        </p:txBody>
      </p:sp>
      <p:pic>
        <p:nvPicPr>
          <p:cNvPr id="5" name="Picture 10" descr="LOGO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25" y="106363"/>
            <a:ext cx="106838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2"/>
          <p:cNvSpPr>
            <a:spLocks noChangeArrowheads="1"/>
          </p:cNvSpPr>
          <p:nvPr/>
        </p:nvSpPr>
        <p:spPr bwMode="auto">
          <a:xfrm>
            <a:off x="1331640" y="0"/>
            <a:ext cx="7812360" cy="1412776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>
            <a:outerShdw dist="35921" dir="2700000" algn="ctr" rotWithShape="0">
              <a:schemeClr val="tx1">
                <a:alpha val="0"/>
              </a:schemeClr>
            </a:outerShdw>
          </a:effectLst>
        </p:spPr>
        <p:txBody>
          <a:bodyPr anchor="b"/>
          <a:lstStyle/>
          <a:p>
            <a:pPr>
              <a:defRPr/>
            </a:pPr>
            <a:r>
              <a:rPr lang="th-TH" sz="4000" b="1" i="1" dirty="0" smtClean="0">
                <a:solidFill>
                  <a:schemeClr val="bg1"/>
                </a:solidFill>
                <a:latin typeface="Verdana" pitchFamily="34" charset="0"/>
                <a:cs typeface="+mj-cs"/>
              </a:rPr>
              <a:t> </a:t>
            </a:r>
          </a:p>
          <a:p>
            <a:pPr>
              <a:defRPr/>
            </a:pPr>
            <a:endParaRPr lang="th-TH" sz="4000" b="1" i="1" dirty="0" smtClean="0">
              <a:solidFill>
                <a:schemeClr val="bg1"/>
              </a:solidFill>
              <a:latin typeface="Verdana" pitchFamily="34" charset="0"/>
              <a:cs typeface="+mj-cs"/>
            </a:endParaRPr>
          </a:p>
          <a:p>
            <a:pPr>
              <a:defRPr/>
            </a:pPr>
            <a:r>
              <a:rPr lang="th-TH" sz="4400" b="1" i="1" dirty="0" smtClean="0">
                <a:solidFill>
                  <a:schemeClr val="bg1"/>
                </a:solidFill>
                <a:latin typeface="Verdana" pitchFamily="34" charset="0"/>
                <a:cs typeface="+mj-cs"/>
              </a:rPr>
              <a:t>กระบวนการซ่อม ดัดแปลง แก้ไข พัสดุสาย ชย.</a:t>
            </a:r>
          </a:p>
          <a:p>
            <a:pPr>
              <a:defRPr/>
            </a:pPr>
            <a:r>
              <a:rPr lang="th-TH" sz="4000" b="1" i="1" dirty="0" smtClean="0">
                <a:solidFill>
                  <a:schemeClr val="bg1"/>
                </a:solidFill>
                <a:latin typeface="Verdana" pitchFamily="34" charset="0"/>
                <a:cs typeface="+mj-cs"/>
              </a:rPr>
              <a:t>       </a:t>
            </a:r>
            <a:endParaRPr lang="th-TH" sz="4000" b="1" i="1" dirty="0">
              <a:solidFill>
                <a:schemeClr val="bg1"/>
              </a:solidFill>
              <a:latin typeface="Verdana" pitchFamily="34" charset="0"/>
              <a:cs typeface="+mj-cs"/>
            </a:endParaRPr>
          </a:p>
        </p:txBody>
      </p:sp>
      <p:sp>
        <p:nvSpPr>
          <p:cNvPr id="9" name="Rectangle 32"/>
          <p:cNvSpPr>
            <a:spLocks noGrp="1" noChangeArrowheads="1"/>
          </p:cNvSpPr>
          <p:nvPr>
            <p:ph idx="1"/>
          </p:nvPr>
        </p:nvSpPr>
        <p:spPr bwMode="auto">
          <a:xfrm>
            <a:off x="683568" y="1844824"/>
            <a:ext cx="8157592" cy="1008112"/>
          </a:xfrm>
          <a:prstGeom prst="rect">
            <a:avLst/>
          </a:prstGeom>
          <a:solidFill>
            <a:srgbClr val="002060"/>
          </a:solidFill>
          <a:ln w="76200">
            <a:noFill/>
            <a:miter lim="800000"/>
            <a:headEnd/>
            <a:tailEnd/>
          </a:ln>
          <a:effectLst>
            <a:outerShdw dist="35921" dir="2700000" algn="ctr" rotWithShape="0">
              <a:schemeClr val="tx1">
                <a:alpha val="0"/>
              </a:schemeClr>
            </a:outerShdw>
          </a:effectLst>
        </p:spPr>
        <p:txBody>
          <a:bodyPr anchor="b"/>
          <a:lstStyle/>
          <a:p>
            <a:pPr>
              <a:defRPr/>
            </a:pPr>
            <a:r>
              <a:rPr lang="th-TH" sz="4000" b="1" i="1" dirty="0" smtClean="0">
                <a:solidFill>
                  <a:schemeClr val="bg1"/>
                </a:solidFill>
                <a:latin typeface="Verdana" pitchFamily="34" charset="0"/>
                <a:cs typeface="+mj-cs"/>
              </a:rPr>
              <a:t>๑. </a:t>
            </a:r>
            <a:r>
              <a:rPr lang="th-TH" sz="4000" b="1" i="1" dirty="0" smtClean="0">
                <a:solidFill>
                  <a:schemeClr val="bg1"/>
                </a:solidFill>
                <a:latin typeface="Verdana" pitchFamily="34" charset="0"/>
              </a:rPr>
              <a:t>กระบวนการซ่อม ฯ </a:t>
            </a:r>
            <a:r>
              <a:rPr lang="th-TH" sz="4000" b="1" i="1" dirty="0" smtClean="0">
                <a:solidFill>
                  <a:schemeClr val="bg1"/>
                </a:solidFill>
                <a:latin typeface="Verdana" pitchFamily="34" charset="0"/>
                <a:cs typeface="+mj-cs"/>
              </a:rPr>
              <a:t>ตามแผน</a:t>
            </a:r>
            <a:endParaRPr lang="th-TH" sz="4000" b="1" i="1" dirty="0">
              <a:solidFill>
                <a:schemeClr val="bg1"/>
              </a:solidFill>
              <a:latin typeface="Verdana" pitchFamily="34" charset="0"/>
              <a:cs typeface="+mj-cs"/>
            </a:endParaRPr>
          </a:p>
        </p:txBody>
      </p:sp>
      <p:sp>
        <p:nvSpPr>
          <p:cNvPr id="10" name="Rectangle 32"/>
          <p:cNvSpPr txBox="1">
            <a:spLocks noChangeArrowheads="1"/>
          </p:cNvSpPr>
          <p:nvPr/>
        </p:nvSpPr>
        <p:spPr bwMode="auto">
          <a:xfrm>
            <a:off x="611560" y="3356992"/>
            <a:ext cx="8229600" cy="936104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76200">
            <a:noFill/>
            <a:miter lim="800000"/>
            <a:headEnd/>
            <a:tailEnd/>
          </a:ln>
          <a:effectLst>
            <a:outerShdw dist="35921" dir="2700000" algn="ctr" rotWithShape="0">
              <a:schemeClr val="tx1">
                <a:alpha val="0"/>
              </a:schemeClr>
            </a:outerShdw>
          </a:effectLst>
        </p:spPr>
        <p:txBody>
          <a:bodyPr vert="horz" lIns="91440" tIns="45720" rIns="91440" bIns="45720" rtlCol="0" anchor="b">
            <a:norm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kumimoji="0" lang="th-TH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itchFamily="34" charset="0"/>
                <a:ea typeface="+mn-ea"/>
                <a:cs typeface="+mj-cs"/>
              </a:rPr>
              <a:t>๒. </a:t>
            </a:r>
            <a:r>
              <a:rPr lang="th-TH" sz="4000" b="1" i="1" dirty="0" smtClean="0">
                <a:solidFill>
                  <a:schemeClr val="bg1"/>
                </a:solidFill>
                <a:latin typeface="Verdana" pitchFamily="34" charset="0"/>
              </a:rPr>
              <a:t>กระบวนการซ่อมฯ </a:t>
            </a:r>
            <a:r>
              <a:rPr kumimoji="0" lang="th-TH" sz="4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erdana" pitchFamily="34" charset="0"/>
                <a:ea typeface="+mn-ea"/>
                <a:cs typeface="+mj-cs"/>
              </a:rPr>
              <a:t>ฉุกเฉิน</a:t>
            </a:r>
            <a:endParaRPr kumimoji="0" lang="th-TH" sz="40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erdana" pitchFamily="34" charset="0"/>
              <a:ea typeface="+mn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322"/>
          <p:cNvSpPr>
            <a:spLocks noChangeArrowheads="1"/>
          </p:cNvSpPr>
          <p:nvPr/>
        </p:nvSpPr>
        <p:spPr bwMode="auto">
          <a:xfrm>
            <a:off x="1835696" y="188640"/>
            <a:ext cx="5400600" cy="655637"/>
          </a:xfrm>
          <a:prstGeom prst="flowChartTerminator">
            <a:avLst/>
          </a:prstGeom>
          <a:solidFill>
            <a:schemeClr val="tx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การ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ซ่อม ดัดแปลง แก้ไข พัสดุสาย ชย.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ตามแผน</a:t>
            </a:r>
            <a:endParaRPr kumimoji="0" lang="th-TH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cxnSp>
        <p:nvCxnSpPr>
          <p:cNvPr id="2051" name="AutoShape 2335"/>
          <p:cNvCxnSpPr>
            <a:cxnSpLocks noChangeShapeType="1"/>
          </p:cNvCxnSpPr>
          <p:nvPr/>
        </p:nvCxnSpPr>
        <p:spPr bwMode="auto">
          <a:xfrm>
            <a:off x="4413523" y="1299617"/>
            <a:ext cx="1587" cy="2571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052" name="AutoShape 2352"/>
          <p:cNvCxnSpPr>
            <a:cxnSpLocks noChangeShapeType="1"/>
          </p:cNvCxnSpPr>
          <p:nvPr/>
        </p:nvCxnSpPr>
        <p:spPr bwMode="auto">
          <a:xfrm flipH="1" flipV="1">
            <a:off x="5749776" y="1268760"/>
            <a:ext cx="766440" cy="828092"/>
          </a:xfrm>
          <a:prstGeom prst="bentConnector4">
            <a:avLst>
              <a:gd name="adj1" fmla="val -29826"/>
              <a:gd name="adj2" fmla="val 101355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203848" y="1052736"/>
            <a:ext cx="2520280" cy="466725"/>
          </a:xfrm>
          <a:prstGeom prst="rect">
            <a:avLst/>
          </a:prstGeom>
          <a:solidFill>
            <a:srgbClr val="7030A0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กระบวนการสำรวจ</a:t>
            </a:r>
            <a:endParaRPr kumimoji="0" lang="th-TH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cxnSp>
        <p:nvCxnSpPr>
          <p:cNvPr id="2055" name="AutoShape 2336"/>
          <p:cNvCxnSpPr>
            <a:cxnSpLocks noChangeShapeType="1"/>
          </p:cNvCxnSpPr>
          <p:nvPr/>
        </p:nvCxnSpPr>
        <p:spPr bwMode="auto">
          <a:xfrm rot="5400000">
            <a:off x="4325367" y="2595513"/>
            <a:ext cx="3492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056" name="AutoShape 1013"/>
          <p:cNvSpPr>
            <a:spLocks noChangeArrowheads="1"/>
          </p:cNvSpPr>
          <p:nvPr/>
        </p:nvSpPr>
        <p:spPr bwMode="auto">
          <a:xfrm>
            <a:off x="2411760" y="3429000"/>
            <a:ext cx="4248472" cy="576064"/>
          </a:xfrm>
          <a:prstGeom prst="flowChartDecision">
            <a:avLst/>
          </a:prstGeom>
          <a:solidFill>
            <a:srgbClr val="C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NiramitIT?" charset="-34"/>
                <a:ea typeface="Angsana New" pitchFamily="18" charset="-34"/>
                <a:cs typeface="TH NiramitIT?" charset="-34"/>
              </a:rPr>
              <a:t>ผู้บริหารพิจารณา</a:t>
            </a:r>
            <a:endParaRPr kumimoji="0" lang="th-TH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cxnSp>
        <p:nvCxnSpPr>
          <p:cNvPr id="2057" name="AutoShape 2254"/>
          <p:cNvCxnSpPr>
            <a:cxnSpLocks noChangeShapeType="1"/>
            <a:stCxn id="2056" idx="1"/>
          </p:cNvCxnSpPr>
          <p:nvPr/>
        </p:nvCxnSpPr>
        <p:spPr bwMode="auto">
          <a:xfrm rot="10800000" flipH="1">
            <a:off x="2411760" y="2924946"/>
            <a:ext cx="846410" cy="792087"/>
          </a:xfrm>
          <a:prstGeom prst="bentConnector3">
            <a:avLst>
              <a:gd name="adj1" fmla="val -27008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3258170" y="2780928"/>
            <a:ext cx="2393950" cy="392112"/>
          </a:xfrm>
          <a:prstGeom prst="rect">
            <a:avLst/>
          </a:prstGeom>
          <a:solidFill>
            <a:srgbClr val="002060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ngsana New" pitchFamily="18" charset="-34"/>
                <a:cs typeface="TH NiramitIT?" charset="-34"/>
              </a:rPr>
              <a:t>กระบวนการดำเนินการ</a:t>
            </a: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3275857" y="4293096"/>
            <a:ext cx="2448272" cy="463550"/>
          </a:xfrm>
          <a:prstGeom prst="rect">
            <a:avLst/>
          </a:prstGeom>
          <a:solidFill>
            <a:schemeClr val="accent6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กระบวนการควบคุมคุณภาพ</a:t>
            </a:r>
            <a:endParaRPr kumimoji="0" lang="th-TH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cxnSp>
        <p:nvCxnSpPr>
          <p:cNvPr id="17" name="AutoShape 2336"/>
          <p:cNvCxnSpPr>
            <a:cxnSpLocks noChangeShapeType="1"/>
          </p:cNvCxnSpPr>
          <p:nvPr/>
        </p:nvCxnSpPr>
        <p:spPr bwMode="auto">
          <a:xfrm rot="5400000">
            <a:off x="4325367" y="3243585"/>
            <a:ext cx="3492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0" name="AutoShape 2336"/>
          <p:cNvCxnSpPr>
            <a:cxnSpLocks noChangeShapeType="1"/>
          </p:cNvCxnSpPr>
          <p:nvPr/>
        </p:nvCxnSpPr>
        <p:spPr bwMode="auto">
          <a:xfrm>
            <a:off x="4499992" y="692696"/>
            <a:ext cx="0" cy="3253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060" name="Text Box 2326"/>
          <p:cNvSpPr txBox="1">
            <a:spLocks noChangeArrowheads="1"/>
          </p:cNvSpPr>
          <p:nvPr/>
        </p:nvSpPr>
        <p:spPr bwMode="auto">
          <a:xfrm>
            <a:off x="7020272" y="1484784"/>
            <a:ext cx="1296144" cy="425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ไม่เห็นชอบ</a:t>
            </a:r>
            <a:endParaRPr kumimoji="0" lang="th-TH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2061" name="Text Box 2327"/>
          <p:cNvSpPr txBox="1">
            <a:spLocks noChangeArrowheads="1"/>
          </p:cNvSpPr>
          <p:nvPr/>
        </p:nvSpPr>
        <p:spPr bwMode="auto">
          <a:xfrm>
            <a:off x="4716016" y="2348880"/>
            <a:ext cx="936104" cy="202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เห็นชอบ</a:t>
            </a:r>
            <a:endParaRPr kumimoji="0" lang="th-TH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cxnSp>
        <p:nvCxnSpPr>
          <p:cNvPr id="37" name="AutoShape 2336"/>
          <p:cNvCxnSpPr>
            <a:cxnSpLocks noChangeShapeType="1"/>
          </p:cNvCxnSpPr>
          <p:nvPr/>
        </p:nvCxnSpPr>
        <p:spPr bwMode="auto">
          <a:xfrm>
            <a:off x="4499992" y="1447453"/>
            <a:ext cx="0" cy="3253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41" name="Text Box 2326"/>
          <p:cNvSpPr txBox="1">
            <a:spLocks noChangeArrowheads="1"/>
          </p:cNvSpPr>
          <p:nvPr/>
        </p:nvSpPr>
        <p:spPr bwMode="auto">
          <a:xfrm>
            <a:off x="1115616" y="3212976"/>
            <a:ext cx="952624" cy="425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ไม่อนุมัติ</a:t>
            </a:r>
            <a:endParaRPr kumimoji="0" lang="th-TH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42" name="Text Box 2327"/>
          <p:cNvSpPr txBox="1">
            <a:spLocks noChangeArrowheads="1"/>
          </p:cNvSpPr>
          <p:nvPr/>
        </p:nvSpPr>
        <p:spPr bwMode="auto">
          <a:xfrm>
            <a:off x="4716016" y="3933056"/>
            <a:ext cx="936104" cy="202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อนุมัติ</a:t>
            </a:r>
            <a:endParaRPr kumimoji="0" lang="th-TH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cxnSp>
        <p:nvCxnSpPr>
          <p:cNvPr id="43" name="AutoShape 2336"/>
          <p:cNvCxnSpPr>
            <a:cxnSpLocks noChangeShapeType="1"/>
          </p:cNvCxnSpPr>
          <p:nvPr/>
        </p:nvCxnSpPr>
        <p:spPr bwMode="auto">
          <a:xfrm rot="5400000">
            <a:off x="4325367" y="4118471"/>
            <a:ext cx="3492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48" name="AutoShape 1013"/>
          <p:cNvSpPr>
            <a:spLocks noChangeArrowheads="1"/>
          </p:cNvSpPr>
          <p:nvPr/>
        </p:nvSpPr>
        <p:spPr bwMode="auto">
          <a:xfrm>
            <a:off x="2339752" y="1772816"/>
            <a:ext cx="4248472" cy="576064"/>
          </a:xfrm>
          <a:prstGeom prst="flowChartDecision">
            <a:avLst/>
          </a:prstGeom>
          <a:solidFill>
            <a:srgbClr val="C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NiramitIT?" charset="-34"/>
                <a:ea typeface="Angsana New" pitchFamily="18" charset="-34"/>
                <a:cs typeface="TH NiramitIT?" charset="-34"/>
              </a:rPr>
              <a:t>ผู้บริหาร</a:t>
            </a:r>
            <a:endParaRPr kumimoji="0" lang="th-TH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50" name="AutoShape 1013"/>
          <p:cNvSpPr>
            <a:spLocks noChangeArrowheads="1"/>
          </p:cNvSpPr>
          <p:nvPr/>
        </p:nvSpPr>
        <p:spPr bwMode="auto">
          <a:xfrm>
            <a:off x="2411760" y="5013176"/>
            <a:ext cx="4248472" cy="576064"/>
          </a:xfrm>
          <a:prstGeom prst="flowChartDecision">
            <a:avLst/>
          </a:prstGeom>
          <a:solidFill>
            <a:srgbClr val="C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ngsana New" pitchFamily="18" charset="-34"/>
              </a:rPr>
              <a:t>หน่วยผู้ใช้</a:t>
            </a:r>
          </a:p>
        </p:txBody>
      </p:sp>
      <p:sp>
        <p:nvSpPr>
          <p:cNvPr id="51" name="AutoShape 2322"/>
          <p:cNvSpPr>
            <a:spLocks noChangeArrowheads="1"/>
          </p:cNvSpPr>
          <p:nvPr/>
        </p:nvSpPr>
        <p:spPr bwMode="auto">
          <a:xfrm>
            <a:off x="2555776" y="6013723"/>
            <a:ext cx="3888432" cy="655637"/>
          </a:xfrm>
          <a:prstGeom prst="flowChartTerminator">
            <a:avLst/>
          </a:prstGeom>
          <a:solidFill>
            <a:schemeClr val="tx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พัสดุสาย </a:t>
            </a:r>
            <a:r>
              <a:rPr kumimoji="0" lang="th-TH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ชย.ทร.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พร้อมใช้งาน</a:t>
            </a:r>
            <a:endParaRPr kumimoji="0" lang="th-TH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cxnSp>
        <p:nvCxnSpPr>
          <p:cNvPr id="52" name="AutoShape 2336"/>
          <p:cNvCxnSpPr>
            <a:cxnSpLocks noChangeShapeType="1"/>
          </p:cNvCxnSpPr>
          <p:nvPr/>
        </p:nvCxnSpPr>
        <p:spPr bwMode="auto">
          <a:xfrm rot="5400000">
            <a:off x="4325367" y="4838551"/>
            <a:ext cx="3492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68" name="AutoShape 2254"/>
          <p:cNvCxnSpPr>
            <a:cxnSpLocks noChangeShapeType="1"/>
          </p:cNvCxnSpPr>
          <p:nvPr/>
        </p:nvCxnSpPr>
        <p:spPr bwMode="auto">
          <a:xfrm flipH="1">
            <a:off x="6444208" y="5301208"/>
            <a:ext cx="144016" cy="903882"/>
          </a:xfrm>
          <a:prstGeom prst="bentConnector4">
            <a:avLst>
              <a:gd name="adj1" fmla="val -354983"/>
              <a:gd name="adj2" fmla="val 10088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87" name="Text Box 2326"/>
          <p:cNvSpPr txBox="1">
            <a:spLocks noChangeArrowheads="1"/>
          </p:cNvSpPr>
          <p:nvPr/>
        </p:nvSpPr>
        <p:spPr bwMode="auto">
          <a:xfrm>
            <a:off x="7380312" y="5157192"/>
            <a:ext cx="952624" cy="425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ไม่ผ่าน</a:t>
            </a:r>
            <a:endParaRPr kumimoji="0" lang="th-TH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cxnSp>
        <p:nvCxnSpPr>
          <p:cNvPr id="92" name="AutoShape 2336"/>
          <p:cNvCxnSpPr>
            <a:cxnSpLocks noChangeShapeType="1"/>
          </p:cNvCxnSpPr>
          <p:nvPr/>
        </p:nvCxnSpPr>
        <p:spPr bwMode="auto">
          <a:xfrm rot="5400000">
            <a:off x="4325367" y="5763865"/>
            <a:ext cx="3492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93" name="Text Box 2326"/>
          <p:cNvSpPr txBox="1">
            <a:spLocks noChangeArrowheads="1"/>
          </p:cNvSpPr>
          <p:nvPr/>
        </p:nvSpPr>
        <p:spPr bwMode="auto">
          <a:xfrm>
            <a:off x="4771504" y="5524276"/>
            <a:ext cx="952624" cy="425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ผ่าน</a:t>
            </a:r>
            <a:endParaRPr kumimoji="0" lang="th-TH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94" name="วงรี 93"/>
          <p:cNvSpPr/>
          <p:nvPr/>
        </p:nvSpPr>
        <p:spPr>
          <a:xfrm>
            <a:off x="107504" y="44624"/>
            <a:ext cx="1490464" cy="1562472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>
                <a:solidFill>
                  <a:srgbClr val="C00000"/>
                </a:solidFill>
              </a:rPr>
              <a:t>ก่อนสัมมนา</a:t>
            </a:r>
            <a:endParaRPr lang="th-TH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มุมมน 2"/>
          <p:cNvSpPr/>
          <p:nvPr/>
        </p:nvSpPr>
        <p:spPr>
          <a:xfrm>
            <a:off x="2555776" y="476672"/>
            <a:ext cx="4104456" cy="864096"/>
          </a:xfrm>
          <a:prstGeom prst="roundRect">
            <a:avLst/>
          </a:prstGeom>
          <a:solidFill>
            <a:srgbClr val="00206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/>
              <a:t>กระบวนการซ่อมฯ ตามแผน</a:t>
            </a:r>
            <a:endParaRPr lang="th-TH" sz="3600" b="1" dirty="0"/>
          </a:p>
        </p:txBody>
      </p:sp>
      <p:cxnSp>
        <p:nvCxnSpPr>
          <p:cNvPr id="6" name="ลูกศรเชื่อมต่อแบบตรง 5"/>
          <p:cNvCxnSpPr>
            <a:stCxn id="3" idx="3"/>
          </p:cNvCxnSpPr>
          <p:nvPr/>
        </p:nvCxnSpPr>
        <p:spPr>
          <a:xfrm>
            <a:off x="6660232" y="908720"/>
            <a:ext cx="64807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380312" y="457508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จัดจ้าง</a:t>
            </a:r>
            <a:endParaRPr lang="th-TH" dirty="0"/>
          </a:p>
        </p:txBody>
      </p:sp>
      <p:cxnSp>
        <p:nvCxnSpPr>
          <p:cNvPr id="8" name="ลูกศรเชื่อมต่อแบบตรง 7"/>
          <p:cNvCxnSpPr/>
          <p:nvPr/>
        </p:nvCxnSpPr>
        <p:spPr>
          <a:xfrm flipH="1">
            <a:off x="1763688" y="980728"/>
            <a:ext cx="864096" cy="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ลูกศรเชื่อมต่อแบบตรง 9"/>
          <p:cNvCxnSpPr/>
          <p:nvPr/>
        </p:nvCxnSpPr>
        <p:spPr>
          <a:xfrm>
            <a:off x="1835696" y="1052736"/>
            <a:ext cx="0" cy="1296144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ลูกศรเชื่อมต่อแบบตรง 11"/>
          <p:cNvCxnSpPr/>
          <p:nvPr/>
        </p:nvCxnSpPr>
        <p:spPr>
          <a:xfrm>
            <a:off x="6156176" y="1628800"/>
            <a:ext cx="0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สี่เหลี่ยมมุมมน 12"/>
          <p:cNvSpPr/>
          <p:nvPr/>
        </p:nvSpPr>
        <p:spPr>
          <a:xfrm>
            <a:off x="539552" y="2348880"/>
            <a:ext cx="2520280" cy="86409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/>
              <a:t>จัดหาพัสดุ</a:t>
            </a:r>
            <a:endParaRPr lang="th-TH" sz="3600" b="1" dirty="0"/>
          </a:p>
        </p:txBody>
      </p:sp>
      <p:sp>
        <p:nvSpPr>
          <p:cNvPr id="14" name="สี่เหลี่ยมมุมมน 13"/>
          <p:cNvSpPr/>
          <p:nvPr/>
        </p:nvSpPr>
        <p:spPr>
          <a:xfrm>
            <a:off x="5220072" y="2060848"/>
            <a:ext cx="1800200" cy="86409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/>
              <a:t>ไม่มีแบบ</a:t>
            </a:r>
            <a:endParaRPr lang="th-TH" sz="3600" b="1" dirty="0"/>
          </a:p>
        </p:txBody>
      </p:sp>
      <p:sp>
        <p:nvSpPr>
          <p:cNvPr id="15" name="สี่เหลี่ยมมุมมน 14"/>
          <p:cNvSpPr/>
          <p:nvPr/>
        </p:nvSpPr>
        <p:spPr>
          <a:xfrm>
            <a:off x="7343800" y="2060848"/>
            <a:ext cx="1800200" cy="86409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/>
              <a:t>มีแบบ</a:t>
            </a:r>
            <a:endParaRPr lang="th-TH" sz="3600" b="1" dirty="0"/>
          </a:p>
        </p:txBody>
      </p:sp>
      <p:cxnSp>
        <p:nvCxnSpPr>
          <p:cNvPr id="16" name="ลูกศรเชื่อมต่อแบบตรง 15"/>
          <p:cNvCxnSpPr/>
          <p:nvPr/>
        </p:nvCxnSpPr>
        <p:spPr>
          <a:xfrm>
            <a:off x="8388424" y="1628800"/>
            <a:ext cx="0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ลูกศรเชื่อมต่อแบบตรง 18"/>
          <p:cNvCxnSpPr/>
          <p:nvPr/>
        </p:nvCxnSpPr>
        <p:spPr>
          <a:xfrm>
            <a:off x="1835696" y="3212976"/>
            <a:ext cx="0" cy="1296144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สี่เหลี่ยมมุมมน 19"/>
          <p:cNvSpPr/>
          <p:nvPr/>
        </p:nvSpPr>
        <p:spPr>
          <a:xfrm>
            <a:off x="611560" y="4509120"/>
            <a:ext cx="2808312" cy="86409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/>
              <a:t>กระบวนการซ่อม</a:t>
            </a:r>
            <a:endParaRPr lang="th-TH" sz="3600" b="1" dirty="0"/>
          </a:p>
        </p:txBody>
      </p:sp>
      <p:sp>
        <p:nvSpPr>
          <p:cNvPr id="21" name="สี่เหลี่ยมมุมมน 20"/>
          <p:cNvSpPr/>
          <p:nvPr/>
        </p:nvSpPr>
        <p:spPr>
          <a:xfrm>
            <a:off x="3707904" y="5661248"/>
            <a:ext cx="2808312" cy="864096"/>
          </a:xfrm>
          <a:prstGeom prst="roundRect">
            <a:avLst/>
          </a:prstGeom>
          <a:solidFill>
            <a:srgbClr val="00660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/>
              <a:t>ประเมินผล</a:t>
            </a:r>
            <a:endParaRPr lang="th-TH" sz="3600" b="1" dirty="0"/>
          </a:p>
        </p:txBody>
      </p:sp>
      <p:sp>
        <p:nvSpPr>
          <p:cNvPr id="22" name="สี่เหลี่ยมมุมมน 21"/>
          <p:cNvSpPr/>
          <p:nvPr/>
        </p:nvSpPr>
        <p:spPr>
          <a:xfrm>
            <a:off x="4355976" y="3356992"/>
            <a:ext cx="1800200" cy="86409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err="1" smtClean="0"/>
              <a:t>กงช.</a:t>
            </a:r>
            <a:r>
              <a:rPr lang="th-TH" sz="3600" b="1" dirty="0" smtClean="0"/>
              <a:t>ฯ</a:t>
            </a:r>
            <a:endParaRPr lang="th-TH" sz="3600" b="1" dirty="0"/>
          </a:p>
        </p:txBody>
      </p:sp>
      <p:sp>
        <p:nvSpPr>
          <p:cNvPr id="23" name="สี่เหลี่ยมมุมมน 22"/>
          <p:cNvSpPr/>
          <p:nvPr/>
        </p:nvSpPr>
        <p:spPr>
          <a:xfrm>
            <a:off x="6479704" y="3429000"/>
            <a:ext cx="1800200" cy="86409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/>
              <a:t>กอบ.ฯ</a:t>
            </a:r>
            <a:endParaRPr lang="th-TH" sz="3600" b="1" dirty="0"/>
          </a:p>
        </p:txBody>
      </p:sp>
      <p:sp>
        <p:nvSpPr>
          <p:cNvPr id="24" name="สี่เหลี่ยมมุมมน 23"/>
          <p:cNvSpPr/>
          <p:nvPr/>
        </p:nvSpPr>
        <p:spPr>
          <a:xfrm>
            <a:off x="4860032" y="4581128"/>
            <a:ext cx="3312368" cy="86409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/>
              <a:t>กระบวนการจัดจ้าง</a:t>
            </a:r>
            <a:endParaRPr lang="th-TH" sz="3600" b="1" dirty="0"/>
          </a:p>
        </p:txBody>
      </p:sp>
      <p:cxnSp>
        <p:nvCxnSpPr>
          <p:cNvPr id="31" name="ตัวเชื่อมต่อตรง 30"/>
          <p:cNvCxnSpPr/>
          <p:nvPr/>
        </p:nvCxnSpPr>
        <p:spPr>
          <a:xfrm>
            <a:off x="8532440" y="2924944"/>
            <a:ext cx="0" cy="201622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ลูกศรเชื่อมต่อแบบตรง 32"/>
          <p:cNvCxnSpPr/>
          <p:nvPr/>
        </p:nvCxnSpPr>
        <p:spPr>
          <a:xfrm flipH="1">
            <a:off x="8100392" y="4941168"/>
            <a:ext cx="43204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ลูกศรเชื่อมต่อแบบตรง 37"/>
          <p:cNvCxnSpPr/>
          <p:nvPr/>
        </p:nvCxnSpPr>
        <p:spPr>
          <a:xfrm>
            <a:off x="1835696" y="6093296"/>
            <a:ext cx="1872208" cy="0"/>
          </a:xfrm>
          <a:prstGeom prst="straightConnector1">
            <a:avLst/>
          </a:prstGeom>
          <a:ln w="381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ตัวเชื่อมต่อตรง 39"/>
          <p:cNvCxnSpPr/>
          <p:nvPr/>
        </p:nvCxnSpPr>
        <p:spPr>
          <a:xfrm>
            <a:off x="1835696" y="5373216"/>
            <a:ext cx="0" cy="720080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ลูกศรเชื่อมต่อแบบตรง 47"/>
          <p:cNvCxnSpPr/>
          <p:nvPr/>
        </p:nvCxnSpPr>
        <p:spPr>
          <a:xfrm>
            <a:off x="5364088" y="2852936"/>
            <a:ext cx="0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ลูกศรเชื่อมต่อแบบตรง 50"/>
          <p:cNvCxnSpPr/>
          <p:nvPr/>
        </p:nvCxnSpPr>
        <p:spPr>
          <a:xfrm>
            <a:off x="6804248" y="2924944"/>
            <a:ext cx="0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ลูกศรเชื่อมต่อแบบตรง 51"/>
          <p:cNvCxnSpPr/>
          <p:nvPr/>
        </p:nvCxnSpPr>
        <p:spPr>
          <a:xfrm>
            <a:off x="5364088" y="4077072"/>
            <a:ext cx="0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ลูกศรเชื่อมต่อแบบตรง 52"/>
          <p:cNvCxnSpPr/>
          <p:nvPr/>
        </p:nvCxnSpPr>
        <p:spPr>
          <a:xfrm>
            <a:off x="7812360" y="4149080"/>
            <a:ext cx="0" cy="50405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ลูกศรเชื่อมต่อแบบตรง 53"/>
          <p:cNvCxnSpPr/>
          <p:nvPr/>
        </p:nvCxnSpPr>
        <p:spPr>
          <a:xfrm>
            <a:off x="6156176" y="5445224"/>
            <a:ext cx="0" cy="216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1475656" y="404664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ทำเอง</a:t>
            </a:r>
            <a:endParaRPr lang="th-TH" dirty="0"/>
          </a:p>
        </p:txBody>
      </p:sp>
      <p:sp>
        <p:nvSpPr>
          <p:cNvPr id="57" name="วงรี 56"/>
          <p:cNvSpPr/>
          <p:nvPr/>
        </p:nvSpPr>
        <p:spPr>
          <a:xfrm>
            <a:off x="-108520" y="-27384"/>
            <a:ext cx="1547664" cy="1368152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200" dirty="0" smtClean="0">
                <a:solidFill>
                  <a:schemeClr val="tx1"/>
                </a:solidFill>
              </a:rPr>
              <a:t>สัมมนา</a:t>
            </a:r>
            <a:endParaRPr lang="th-TH" sz="3200" dirty="0">
              <a:solidFill>
                <a:schemeClr val="tx1"/>
              </a:solidFill>
            </a:endParaRPr>
          </a:p>
        </p:txBody>
      </p:sp>
      <p:cxnSp>
        <p:nvCxnSpPr>
          <p:cNvPr id="61" name="ตัวเชื่อมต่อตรง 60"/>
          <p:cNvCxnSpPr/>
          <p:nvPr/>
        </p:nvCxnSpPr>
        <p:spPr>
          <a:xfrm>
            <a:off x="6156176" y="1628800"/>
            <a:ext cx="223224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ลูกศรเชื่อมต่อแบบตรง 66"/>
          <p:cNvCxnSpPr/>
          <p:nvPr/>
        </p:nvCxnSpPr>
        <p:spPr>
          <a:xfrm>
            <a:off x="7380312" y="980728"/>
            <a:ext cx="0" cy="64807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3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5" grpId="1" animBg="1"/>
      <p:bldP spid="20" grpId="0" animBg="1"/>
      <p:bldP spid="21" grpId="0" animBg="1"/>
      <p:bldP spid="22" grpId="0" animBg="1"/>
      <p:bldP spid="23" grpId="0" animBg="1"/>
      <p:bldP spid="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2322"/>
          <p:cNvSpPr>
            <a:spLocks noChangeArrowheads="1"/>
          </p:cNvSpPr>
          <p:nvPr/>
        </p:nvSpPr>
        <p:spPr bwMode="auto">
          <a:xfrm>
            <a:off x="1835696" y="188640"/>
            <a:ext cx="5400600" cy="655637"/>
          </a:xfrm>
          <a:prstGeom prst="flowChartTerminator">
            <a:avLst/>
          </a:prstGeom>
          <a:solidFill>
            <a:srgbClr val="7030A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การ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ซ่อม ดัดแปลง แก้ไข พัสดุสาย ชย. </a:t>
            </a: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ฉุกเฉิน</a:t>
            </a:r>
            <a:endParaRPr kumimoji="0" lang="th-TH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cxnSp>
        <p:nvCxnSpPr>
          <p:cNvPr id="2051" name="AutoShape 2335"/>
          <p:cNvCxnSpPr>
            <a:cxnSpLocks noChangeShapeType="1"/>
          </p:cNvCxnSpPr>
          <p:nvPr/>
        </p:nvCxnSpPr>
        <p:spPr bwMode="auto">
          <a:xfrm>
            <a:off x="4413523" y="1299617"/>
            <a:ext cx="1587" cy="2571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052" name="AutoShape 2352"/>
          <p:cNvCxnSpPr>
            <a:cxnSpLocks noChangeShapeType="1"/>
          </p:cNvCxnSpPr>
          <p:nvPr/>
        </p:nvCxnSpPr>
        <p:spPr bwMode="auto">
          <a:xfrm flipH="1" flipV="1">
            <a:off x="5749776" y="1268760"/>
            <a:ext cx="766440" cy="828092"/>
          </a:xfrm>
          <a:prstGeom prst="bentConnector4">
            <a:avLst>
              <a:gd name="adj1" fmla="val -29826"/>
              <a:gd name="adj2" fmla="val 101355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203848" y="1052736"/>
            <a:ext cx="2520280" cy="466725"/>
          </a:xfrm>
          <a:prstGeom prst="rect">
            <a:avLst/>
          </a:prstGeom>
          <a:solidFill>
            <a:srgbClr val="002060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กระบวนการสำรวจ</a:t>
            </a:r>
            <a:endParaRPr kumimoji="0" lang="th-TH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cxnSp>
        <p:nvCxnSpPr>
          <p:cNvPr id="2055" name="AutoShape 2336"/>
          <p:cNvCxnSpPr>
            <a:cxnSpLocks noChangeShapeType="1"/>
          </p:cNvCxnSpPr>
          <p:nvPr/>
        </p:nvCxnSpPr>
        <p:spPr bwMode="auto">
          <a:xfrm rot="5400000">
            <a:off x="4325367" y="2595513"/>
            <a:ext cx="3492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056" name="AutoShape 1013"/>
          <p:cNvSpPr>
            <a:spLocks noChangeArrowheads="1"/>
          </p:cNvSpPr>
          <p:nvPr/>
        </p:nvSpPr>
        <p:spPr bwMode="auto">
          <a:xfrm>
            <a:off x="2411760" y="3429000"/>
            <a:ext cx="4248472" cy="576064"/>
          </a:xfrm>
          <a:prstGeom prst="flowChartDecision">
            <a:avLst/>
          </a:prstGeom>
          <a:solidFill>
            <a:srgbClr val="C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NiramitIT?" charset="-34"/>
                <a:ea typeface="Angsana New" pitchFamily="18" charset="-34"/>
                <a:cs typeface="TH NiramitIT?" charset="-34"/>
              </a:rPr>
              <a:t>ผู้บริหารพิจารณา</a:t>
            </a:r>
            <a:endParaRPr kumimoji="0" lang="th-TH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cxnSp>
        <p:nvCxnSpPr>
          <p:cNvPr id="2057" name="AutoShape 2254"/>
          <p:cNvCxnSpPr>
            <a:cxnSpLocks noChangeShapeType="1"/>
            <a:stCxn id="2056" idx="1"/>
          </p:cNvCxnSpPr>
          <p:nvPr/>
        </p:nvCxnSpPr>
        <p:spPr bwMode="auto">
          <a:xfrm rot="10800000" flipH="1">
            <a:off x="2411760" y="2924946"/>
            <a:ext cx="846410" cy="792087"/>
          </a:xfrm>
          <a:prstGeom prst="bentConnector3">
            <a:avLst>
              <a:gd name="adj1" fmla="val -27008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3258170" y="2780928"/>
            <a:ext cx="2393950" cy="392112"/>
          </a:xfrm>
          <a:prstGeom prst="rect">
            <a:avLst/>
          </a:prstGeom>
          <a:solidFill>
            <a:srgbClr val="002060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16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Angsana New" pitchFamily="18" charset="-34"/>
                <a:cs typeface="TH NiramitIT?" charset="-34"/>
              </a:rPr>
              <a:t>กระบวนการดำเนินการ</a:t>
            </a:r>
            <a:endParaRPr kumimoji="0" lang="th-TH" sz="28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2059" name="Text Box 11"/>
          <p:cNvSpPr txBox="1">
            <a:spLocks noChangeArrowheads="1"/>
          </p:cNvSpPr>
          <p:nvPr/>
        </p:nvSpPr>
        <p:spPr bwMode="auto">
          <a:xfrm>
            <a:off x="3275857" y="4293096"/>
            <a:ext cx="2448272" cy="463550"/>
          </a:xfrm>
          <a:prstGeom prst="rect">
            <a:avLst/>
          </a:prstGeom>
          <a:solidFill>
            <a:schemeClr val="accent6"/>
          </a:solidFill>
          <a:ln w="6350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กระบวนการควบคุมคุณภาพ</a:t>
            </a:r>
            <a:endParaRPr kumimoji="0" lang="th-TH" sz="24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cxnSp>
        <p:nvCxnSpPr>
          <p:cNvPr id="17" name="AutoShape 2336"/>
          <p:cNvCxnSpPr>
            <a:cxnSpLocks noChangeShapeType="1"/>
          </p:cNvCxnSpPr>
          <p:nvPr/>
        </p:nvCxnSpPr>
        <p:spPr bwMode="auto">
          <a:xfrm rot="5400000">
            <a:off x="4325367" y="3243585"/>
            <a:ext cx="3492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20" name="AutoShape 2336"/>
          <p:cNvCxnSpPr>
            <a:cxnSpLocks noChangeShapeType="1"/>
          </p:cNvCxnSpPr>
          <p:nvPr/>
        </p:nvCxnSpPr>
        <p:spPr bwMode="auto">
          <a:xfrm>
            <a:off x="4499992" y="692696"/>
            <a:ext cx="0" cy="3253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2060" name="Text Box 2326"/>
          <p:cNvSpPr txBox="1">
            <a:spLocks noChangeArrowheads="1"/>
          </p:cNvSpPr>
          <p:nvPr/>
        </p:nvSpPr>
        <p:spPr bwMode="auto">
          <a:xfrm>
            <a:off x="7020272" y="1484784"/>
            <a:ext cx="1224136" cy="425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ไม่เห็นชอบ</a:t>
            </a:r>
            <a:endParaRPr kumimoji="0" lang="th-TH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2061" name="Text Box 2327"/>
          <p:cNvSpPr txBox="1">
            <a:spLocks noChangeArrowheads="1"/>
          </p:cNvSpPr>
          <p:nvPr/>
        </p:nvSpPr>
        <p:spPr bwMode="auto">
          <a:xfrm>
            <a:off x="4716016" y="2348880"/>
            <a:ext cx="936104" cy="202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ngsana New" pitchFamily="18" charset="-34"/>
              </a:rPr>
              <a:t>เห็นชอบ</a:t>
            </a:r>
          </a:p>
        </p:txBody>
      </p:sp>
      <p:cxnSp>
        <p:nvCxnSpPr>
          <p:cNvPr id="37" name="AutoShape 2336"/>
          <p:cNvCxnSpPr>
            <a:cxnSpLocks noChangeShapeType="1"/>
          </p:cNvCxnSpPr>
          <p:nvPr/>
        </p:nvCxnSpPr>
        <p:spPr bwMode="auto">
          <a:xfrm>
            <a:off x="4499992" y="1447453"/>
            <a:ext cx="0" cy="325363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41" name="Text Box 2326"/>
          <p:cNvSpPr txBox="1">
            <a:spLocks noChangeArrowheads="1"/>
          </p:cNvSpPr>
          <p:nvPr/>
        </p:nvSpPr>
        <p:spPr bwMode="auto">
          <a:xfrm>
            <a:off x="1115616" y="3212976"/>
            <a:ext cx="952624" cy="425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ไม่อนุมัติ</a:t>
            </a:r>
            <a:endParaRPr kumimoji="0" lang="th-TH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42" name="Text Box 2327"/>
          <p:cNvSpPr txBox="1">
            <a:spLocks noChangeArrowheads="1"/>
          </p:cNvSpPr>
          <p:nvPr/>
        </p:nvSpPr>
        <p:spPr bwMode="auto">
          <a:xfrm>
            <a:off x="4716016" y="3933056"/>
            <a:ext cx="936104" cy="202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อนุมัติ</a:t>
            </a:r>
            <a:endParaRPr kumimoji="0" lang="th-TH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cxnSp>
        <p:nvCxnSpPr>
          <p:cNvPr id="43" name="AutoShape 2336"/>
          <p:cNvCxnSpPr>
            <a:cxnSpLocks noChangeShapeType="1"/>
          </p:cNvCxnSpPr>
          <p:nvPr/>
        </p:nvCxnSpPr>
        <p:spPr bwMode="auto">
          <a:xfrm rot="5400000">
            <a:off x="4325367" y="4118471"/>
            <a:ext cx="3492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48" name="AutoShape 1013"/>
          <p:cNvSpPr>
            <a:spLocks noChangeArrowheads="1"/>
          </p:cNvSpPr>
          <p:nvPr/>
        </p:nvSpPr>
        <p:spPr bwMode="auto">
          <a:xfrm>
            <a:off x="2339752" y="1772816"/>
            <a:ext cx="4248472" cy="576064"/>
          </a:xfrm>
          <a:prstGeom prst="flowChartDecision">
            <a:avLst/>
          </a:prstGeom>
          <a:solidFill>
            <a:srgbClr val="C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NiramitIT?" charset="-34"/>
                <a:ea typeface="Angsana New" pitchFamily="18" charset="-34"/>
                <a:cs typeface="TH NiramitIT?" charset="-34"/>
              </a:rPr>
              <a:t>จก.</a:t>
            </a:r>
            <a:r>
              <a:rPr kumimoji="0" lang="th-TH" sz="2000" b="0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H NiramitIT?" charset="-34"/>
                <a:ea typeface="Angsana New" pitchFamily="18" charset="-34"/>
                <a:cs typeface="TH NiramitIT?" charset="-34"/>
              </a:rPr>
              <a:t>ชย.ทร.</a:t>
            </a:r>
            <a:endParaRPr kumimoji="0" lang="th-TH" sz="20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50" name="AutoShape 1013"/>
          <p:cNvSpPr>
            <a:spLocks noChangeArrowheads="1"/>
          </p:cNvSpPr>
          <p:nvPr/>
        </p:nvSpPr>
        <p:spPr bwMode="auto">
          <a:xfrm>
            <a:off x="2411760" y="5013176"/>
            <a:ext cx="4248472" cy="576064"/>
          </a:xfrm>
          <a:prstGeom prst="flowChartDecision">
            <a:avLst/>
          </a:prstGeom>
          <a:solidFill>
            <a:srgbClr val="C0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20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pitchFamily="34" charset="0"/>
                <a:cs typeface="Angsana New" pitchFamily="18" charset="-34"/>
              </a:rPr>
              <a:t>หน่วยผู้ใช้งาน</a:t>
            </a:r>
          </a:p>
        </p:txBody>
      </p:sp>
      <p:sp>
        <p:nvSpPr>
          <p:cNvPr id="51" name="AutoShape 2322"/>
          <p:cNvSpPr>
            <a:spLocks noChangeArrowheads="1"/>
          </p:cNvSpPr>
          <p:nvPr/>
        </p:nvSpPr>
        <p:spPr bwMode="auto">
          <a:xfrm>
            <a:off x="2555776" y="6013723"/>
            <a:ext cx="3888432" cy="655637"/>
          </a:xfrm>
          <a:prstGeom prst="flowChartTerminator">
            <a:avLst/>
          </a:prstGeom>
          <a:solidFill>
            <a:schemeClr val="tx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0" rIns="9144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พัสดุสาย </a:t>
            </a:r>
            <a:r>
              <a:rPr kumimoji="0" lang="th-TH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ชย.ทร.</a:t>
            </a:r>
            <a:r>
              <a:rPr kumimoji="0" lang="th-TH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 พร้อมใช้งาน</a:t>
            </a:r>
            <a:endParaRPr kumimoji="0" lang="th-TH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cxnSp>
        <p:nvCxnSpPr>
          <p:cNvPr id="52" name="AutoShape 2336"/>
          <p:cNvCxnSpPr>
            <a:cxnSpLocks noChangeShapeType="1"/>
          </p:cNvCxnSpPr>
          <p:nvPr/>
        </p:nvCxnSpPr>
        <p:spPr bwMode="auto">
          <a:xfrm rot="5400000">
            <a:off x="4325367" y="4838551"/>
            <a:ext cx="3492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68" name="AutoShape 2254"/>
          <p:cNvCxnSpPr>
            <a:cxnSpLocks noChangeShapeType="1"/>
          </p:cNvCxnSpPr>
          <p:nvPr/>
        </p:nvCxnSpPr>
        <p:spPr bwMode="auto">
          <a:xfrm flipH="1">
            <a:off x="6444208" y="5301208"/>
            <a:ext cx="144016" cy="903882"/>
          </a:xfrm>
          <a:prstGeom prst="bentConnector4">
            <a:avLst>
              <a:gd name="adj1" fmla="val -354983"/>
              <a:gd name="adj2" fmla="val 10088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sp>
        <p:nvSpPr>
          <p:cNvPr id="87" name="Text Box 2326"/>
          <p:cNvSpPr txBox="1">
            <a:spLocks noChangeArrowheads="1"/>
          </p:cNvSpPr>
          <p:nvPr/>
        </p:nvSpPr>
        <p:spPr bwMode="auto">
          <a:xfrm>
            <a:off x="7380312" y="5157192"/>
            <a:ext cx="952624" cy="425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ไม่ผ่าน</a:t>
            </a:r>
            <a:endParaRPr kumimoji="0" lang="th-TH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cxnSp>
        <p:nvCxnSpPr>
          <p:cNvPr id="92" name="AutoShape 2336"/>
          <p:cNvCxnSpPr>
            <a:cxnSpLocks noChangeShapeType="1"/>
          </p:cNvCxnSpPr>
          <p:nvPr/>
        </p:nvCxnSpPr>
        <p:spPr bwMode="auto">
          <a:xfrm rot="5400000">
            <a:off x="4325367" y="5763865"/>
            <a:ext cx="3492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sp>
        <p:nvSpPr>
          <p:cNvPr id="93" name="Text Box 2326"/>
          <p:cNvSpPr txBox="1">
            <a:spLocks noChangeArrowheads="1"/>
          </p:cNvSpPr>
          <p:nvPr/>
        </p:nvSpPr>
        <p:spPr bwMode="auto">
          <a:xfrm>
            <a:off x="4771504" y="5524276"/>
            <a:ext cx="952624" cy="4250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th-TH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H SarabunPSK" pitchFamily="34" charset="-34"/>
                <a:ea typeface="Angsana New" pitchFamily="18" charset="-34"/>
                <a:cs typeface="TH SarabunPSK" pitchFamily="34" charset="-34"/>
              </a:rPr>
              <a:t>ผ่าน</a:t>
            </a:r>
            <a:endParaRPr kumimoji="0" lang="th-TH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ngsana New" pitchFamily="18" charset="-34"/>
            </a:endParaRPr>
          </a:p>
        </p:txBody>
      </p:sp>
      <p:sp>
        <p:nvSpPr>
          <p:cNvPr id="94" name="วงรี 93"/>
          <p:cNvSpPr/>
          <p:nvPr/>
        </p:nvSpPr>
        <p:spPr>
          <a:xfrm>
            <a:off x="107504" y="44624"/>
            <a:ext cx="1490464" cy="1562472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>
                <a:solidFill>
                  <a:srgbClr val="C00000"/>
                </a:solidFill>
              </a:rPr>
              <a:t>ก่อนสัมมนา</a:t>
            </a:r>
            <a:endParaRPr lang="th-TH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มุมมน 2"/>
          <p:cNvSpPr/>
          <p:nvPr/>
        </p:nvSpPr>
        <p:spPr>
          <a:xfrm>
            <a:off x="2699792" y="476672"/>
            <a:ext cx="4104456" cy="864096"/>
          </a:xfrm>
          <a:prstGeom prst="roundRect">
            <a:avLst/>
          </a:prstGeom>
          <a:solidFill>
            <a:srgbClr val="00206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/>
              <a:t>กระบวนการซ่อมฯ ฉุกเฉิน</a:t>
            </a:r>
            <a:endParaRPr lang="th-TH" sz="3600" b="1" dirty="0"/>
          </a:p>
        </p:txBody>
      </p:sp>
      <p:cxnSp>
        <p:nvCxnSpPr>
          <p:cNvPr id="6" name="ลูกศรเชื่อมต่อแบบตรง 5"/>
          <p:cNvCxnSpPr/>
          <p:nvPr/>
        </p:nvCxnSpPr>
        <p:spPr>
          <a:xfrm>
            <a:off x="5436096" y="2276872"/>
            <a:ext cx="648072" cy="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436096" y="1412776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จัดจ้าง</a:t>
            </a:r>
            <a:endParaRPr lang="th-TH" dirty="0"/>
          </a:p>
        </p:txBody>
      </p:sp>
      <p:cxnSp>
        <p:nvCxnSpPr>
          <p:cNvPr id="10" name="ลูกศรเชื่อมต่อแบบตรง 9"/>
          <p:cNvCxnSpPr/>
          <p:nvPr/>
        </p:nvCxnSpPr>
        <p:spPr>
          <a:xfrm>
            <a:off x="1835696" y="2276872"/>
            <a:ext cx="0" cy="576064"/>
          </a:xfrm>
          <a:prstGeom prst="straightConnector1">
            <a:avLst/>
          </a:prstGeom>
          <a:ln w="444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สี่เหลี่ยมมุมมน 12"/>
          <p:cNvSpPr/>
          <p:nvPr/>
        </p:nvSpPr>
        <p:spPr>
          <a:xfrm>
            <a:off x="539552" y="2852936"/>
            <a:ext cx="2520280" cy="86409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/>
              <a:t>จัดหาพัสดุ</a:t>
            </a:r>
            <a:endParaRPr lang="th-TH" sz="3600" b="1" dirty="0"/>
          </a:p>
        </p:txBody>
      </p:sp>
      <p:sp>
        <p:nvSpPr>
          <p:cNvPr id="14" name="สี่เหลี่ยมมุมมน 13"/>
          <p:cNvSpPr/>
          <p:nvPr/>
        </p:nvSpPr>
        <p:spPr>
          <a:xfrm>
            <a:off x="3851920" y="1772816"/>
            <a:ext cx="1800200" cy="86409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/>
              <a:t>สำรวจ</a:t>
            </a:r>
            <a:endParaRPr lang="th-TH" sz="3600" b="1" dirty="0"/>
          </a:p>
        </p:txBody>
      </p:sp>
      <p:sp>
        <p:nvSpPr>
          <p:cNvPr id="15" name="สี่เหลี่ยมมุมมน 14"/>
          <p:cNvSpPr/>
          <p:nvPr/>
        </p:nvSpPr>
        <p:spPr>
          <a:xfrm>
            <a:off x="6084168" y="1844824"/>
            <a:ext cx="2987824" cy="151216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/>
              <a:t>จัดทำแบบ/รายการพร้อมประมาณการ</a:t>
            </a:r>
            <a:endParaRPr lang="th-TH" sz="3600" b="1" dirty="0"/>
          </a:p>
        </p:txBody>
      </p:sp>
      <p:cxnSp>
        <p:nvCxnSpPr>
          <p:cNvPr id="19" name="ลูกศรเชื่อมต่อแบบตรง 18"/>
          <p:cNvCxnSpPr/>
          <p:nvPr/>
        </p:nvCxnSpPr>
        <p:spPr>
          <a:xfrm>
            <a:off x="1763688" y="3717032"/>
            <a:ext cx="0" cy="792088"/>
          </a:xfrm>
          <a:prstGeom prst="straightConnector1">
            <a:avLst/>
          </a:prstGeom>
          <a:ln w="444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สี่เหลี่ยมมุมมน 19"/>
          <p:cNvSpPr/>
          <p:nvPr/>
        </p:nvSpPr>
        <p:spPr>
          <a:xfrm>
            <a:off x="611560" y="4509120"/>
            <a:ext cx="2808312" cy="86409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/>
              <a:t>กระบวนการซ่อม</a:t>
            </a:r>
            <a:endParaRPr lang="th-TH" sz="3600" b="1" dirty="0"/>
          </a:p>
        </p:txBody>
      </p:sp>
      <p:sp>
        <p:nvSpPr>
          <p:cNvPr id="21" name="สี่เหลี่ยมมุมมน 20"/>
          <p:cNvSpPr/>
          <p:nvPr/>
        </p:nvSpPr>
        <p:spPr>
          <a:xfrm>
            <a:off x="2483768" y="5877272"/>
            <a:ext cx="2808312" cy="864096"/>
          </a:xfrm>
          <a:prstGeom prst="roundRect">
            <a:avLst/>
          </a:prstGeom>
          <a:solidFill>
            <a:srgbClr val="00660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/>
              <a:t>ประเมินผล</a:t>
            </a:r>
            <a:endParaRPr lang="th-TH" sz="3600" b="1" dirty="0"/>
          </a:p>
        </p:txBody>
      </p:sp>
      <p:sp>
        <p:nvSpPr>
          <p:cNvPr id="23" name="สี่เหลี่ยมมุมมน 22"/>
          <p:cNvSpPr/>
          <p:nvPr/>
        </p:nvSpPr>
        <p:spPr>
          <a:xfrm>
            <a:off x="6119664" y="3717032"/>
            <a:ext cx="2916832" cy="86409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err="1" smtClean="0"/>
              <a:t>กผค.</a:t>
            </a:r>
            <a:r>
              <a:rPr lang="th-TH" sz="3600" b="1" dirty="0" smtClean="0"/>
              <a:t>ฯพิจารณา </a:t>
            </a:r>
            <a:r>
              <a:rPr lang="th-TH" sz="3600" b="1" dirty="0" err="1" smtClean="0"/>
              <a:t>งป.</a:t>
            </a:r>
            <a:endParaRPr lang="th-TH" sz="3600" b="1" dirty="0"/>
          </a:p>
        </p:txBody>
      </p:sp>
      <p:sp>
        <p:nvSpPr>
          <p:cNvPr id="24" name="สี่เหลี่ยมมุมมน 23"/>
          <p:cNvSpPr/>
          <p:nvPr/>
        </p:nvSpPr>
        <p:spPr>
          <a:xfrm>
            <a:off x="5831632" y="5085184"/>
            <a:ext cx="3312368" cy="864096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3600" b="1" dirty="0" smtClean="0"/>
              <a:t>กระบวนการจัดจ้าง</a:t>
            </a:r>
            <a:endParaRPr lang="th-TH" sz="3600" b="1" dirty="0"/>
          </a:p>
        </p:txBody>
      </p:sp>
      <p:cxnSp>
        <p:nvCxnSpPr>
          <p:cNvPr id="33" name="ลูกศรเชื่อมต่อแบบตรง 32"/>
          <p:cNvCxnSpPr/>
          <p:nvPr/>
        </p:nvCxnSpPr>
        <p:spPr>
          <a:xfrm flipH="1">
            <a:off x="5292080" y="6381328"/>
            <a:ext cx="2304256" cy="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ลูกศรเชื่อมต่อแบบตรง 37"/>
          <p:cNvCxnSpPr/>
          <p:nvPr/>
        </p:nvCxnSpPr>
        <p:spPr>
          <a:xfrm>
            <a:off x="1763688" y="6309320"/>
            <a:ext cx="720080" cy="0"/>
          </a:xfrm>
          <a:prstGeom prst="straightConnector1">
            <a:avLst/>
          </a:prstGeom>
          <a:ln w="444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ตัวเชื่อมต่อตรง 39"/>
          <p:cNvCxnSpPr/>
          <p:nvPr/>
        </p:nvCxnSpPr>
        <p:spPr>
          <a:xfrm>
            <a:off x="1763688" y="5373216"/>
            <a:ext cx="0" cy="936104"/>
          </a:xfrm>
          <a:prstGeom prst="line">
            <a:avLst/>
          </a:prstGeom>
          <a:ln w="444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ลูกศรเชื่อมต่อแบบตรง 47"/>
          <p:cNvCxnSpPr/>
          <p:nvPr/>
        </p:nvCxnSpPr>
        <p:spPr>
          <a:xfrm>
            <a:off x="7596336" y="3356992"/>
            <a:ext cx="0" cy="36004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ลูกศรเชื่อมต่อแบบตรง 50"/>
          <p:cNvCxnSpPr/>
          <p:nvPr/>
        </p:nvCxnSpPr>
        <p:spPr>
          <a:xfrm>
            <a:off x="4788024" y="1340768"/>
            <a:ext cx="0" cy="432048"/>
          </a:xfrm>
          <a:prstGeom prst="straightConnector1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ลูกศรเชื่อมต่อแบบตรง 51"/>
          <p:cNvCxnSpPr/>
          <p:nvPr/>
        </p:nvCxnSpPr>
        <p:spPr>
          <a:xfrm>
            <a:off x="7596336" y="4581128"/>
            <a:ext cx="0" cy="504056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2411760" y="1484784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 smtClean="0"/>
              <a:t>ทำเอง</a:t>
            </a:r>
            <a:endParaRPr lang="th-TH" dirty="0"/>
          </a:p>
        </p:txBody>
      </p:sp>
      <p:sp>
        <p:nvSpPr>
          <p:cNvPr id="57" name="วงรี 56"/>
          <p:cNvSpPr/>
          <p:nvPr/>
        </p:nvSpPr>
        <p:spPr>
          <a:xfrm>
            <a:off x="-36512" y="44624"/>
            <a:ext cx="2232248" cy="129614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dirty="0" smtClean="0">
                <a:solidFill>
                  <a:srgbClr val="FFFF00"/>
                </a:solidFill>
              </a:rPr>
              <a:t>สัมมนา</a:t>
            </a:r>
            <a:endParaRPr lang="th-TH" dirty="0">
              <a:solidFill>
                <a:srgbClr val="FFFF00"/>
              </a:solidFill>
            </a:endParaRPr>
          </a:p>
        </p:txBody>
      </p:sp>
      <p:cxnSp>
        <p:nvCxnSpPr>
          <p:cNvPr id="60" name="ตัวเชื่อมต่อตรง 59"/>
          <p:cNvCxnSpPr/>
          <p:nvPr/>
        </p:nvCxnSpPr>
        <p:spPr>
          <a:xfrm>
            <a:off x="1835696" y="2276872"/>
            <a:ext cx="2088232" cy="0"/>
          </a:xfrm>
          <a:prstGeom prst="line">
            <a:avLst/>
          </a:prstGeom>
          <a:ln w="444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ลูกศรเชื่อมต่อแบบตรง 83"/>
          <p:cNvCxnSpPr/>
          <p:nvPr/>
        </p:nvCxnSpPr>
        <p:spPr>
          <a:xfrm>
            <a:off x="7668344" y="6021288"/>
            <a:ext cx="0" cy="360040"/>
          </a:xfrm>
          <a:prstGeom prst="straightConnector1">
            <a:avLst/>
          </a:prstGeom>
          <a:ln w="444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5" grpId="1" animBg="1"/>
      <p:bldP spid="20" grpId="0" animBg="1"/>
      <p:bldP spid="21" grpId="0" animBg="1"/>
      <p:bldP spid="23" grpId="0" animBg="1"/>
      <p:bldP spid="2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2">
                <a:lumMod val="9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4800" dirty="0" smtClean="0">
                <a:cs typeface="+mj-cs"/>
              </a:rPr>
              <a:t>๒.๑ กระบวนการเสนอความต้องการจัดสถานที่</a:t>
            </a:r>
          </a:p>
          <a:p>
            <a:r>
              <a:rPr lang="th-TH" sz="4800" dirty="0" smtClean="0">
                <a:cs typeface="+mj-cs"/>
              </a:rPr>
              <a:t>๒.๒ กระบวนการจัดหาพัสดุ </a:t>
            </a:r>
          </a:p>
          <a:p>
            <a:r>
              <a:rPr lang="th-TH" sz="4800" dirty="0" smtClean="0">
                <a:cs typeface="+mj-cs"/>
              </a:rPr>
              <a:t>๒.๓ กระบวนการดำเนินการ</a:t>
            </a:r>
          </a:p>
          <a:p>
            <a:r>
              <a:rPr lang="th-TH" sz="4800" dirty="0" smtClean="0">
                <a:cs typeface="+mj-cs"/>
              </a:rPr>
              <a:t>๒.๔ กระบวนการควบคุมคุณภาพ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417638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th-TH" sz="4400" b="1" dirty="0">
                <a:solidFill>
                  <a:srgbClr val="FFFF00"/>
                </a:solidFill>
                <a:latin typeface="Calibri" pitchFamily="34" charset="0"/>
                <a:cs typeface="AngsanaUPC" pitchFamily="18" charset="-34"/>
              </a:rPr>
              <a:t> </a:t>
            </a:r>
            <a:endParaRPr lang="en-US" sz="4400" b="1" dirty="0">
              <a:solidFill>
                <a:srgbClr val="FFFF00"/>
              </a:solidFill>
              <a:latin typeface="Calibri" pitchFamily="34" charset="0"/>
              <a:cs typeface="AngsanaUPC" pitchFamily="18" charset="-34"/>
            </a:endParaRPr>
          </a:p>
        </p:txBody>
      </p:sp>
      <p:pic>
        <p:nvPicPr>
          <p:cNvPr id="5" name="Picture 10" descr="LOGO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625" y="106363"/>
            <a:ext cx="1068388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2"/>
          <p:cNvSpPr>
            <a:spLocks noChangeArrowheads="1"/>
          </p:cNvSpPr>
          <p:nvPr/>
        </p:nvSpPr>
        <p:spPr bwMode="auto">
          <a:xfrm>
            <a:off x="1536700" y="0"/>
            <a:ext cx="7355780" cy="1196751"/>
          </a:xfrm>
          <a:prstGeom prst="rect">
            <a:avLst/>
          </a:prstGeom>
          <a:noFill/>
          <a:ln w="76200">
            <a:noFill/>
            <a:miter lim="800000"/>
            <a:headEnd/>
            <a:tailEnd/>
          </a:ln>
          <a:effectLst>
            <a:outerShdw dist="35921" dir="2700000" algn="ctr" rotWithShape="0">
              <a:schemeClr val="tx1">
                <a:alpha val="0"/>
              </a:schemeClr>
            </a:outerShdw>
          </a:effectLst>
        </p:spPr>
        <p:txBody>
          <a:bodyPr anchor="b"/>
          <a:lstStyle/>
          <a:p>
            <a:pPr>
              <a:defRPr/>
            </a:pPr>
            <a:r>
              <a:rPr lang="th-TH" sz="6600" b="1" i="1" dirty="0" smtClean="0">
                <a:solidFill>
                  <a:schemeClr val="bg1"/>
                </a:solidFill>
                <a:latin typeface="Verdana" pitchFamily="34" charset="0"/>
                <a:cs typeface="+mj-cs"/>
              </a:rPr>
              <a:t>๒. กระบวนการจัดสถานที่ </a:t>
            </a:r>
            <a:endParaRPr lang="th-TH" sz="6600" b="1" i="1" dirty="0">
              <a:solidFill>
                <a:schemeClr val="bg1"/>
              </a:solidFill>
              <a:latin typeface="Verdana" pitchFamily="34" charset="0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4033</TotalTime>
  <Words>376</Words>
  <Application>Microsoft Office PowerPoint</Application>
  <PresentationFormat>นำเสนอทางหน้าจอ (4:3)</PresentationFormat>
  <Paragraphs>135</Paragraphs>
  <Slides>13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13</vt:i4>
      </vt:variant>
    </vt:vector>
  </HeadingPairs>
  <TitlesOfParts>
    <vt:vector size="14" baseType="lpstr">
      <vt:lpstr>Office Theme</vt:lpstr>
      <vt:lpstr>ภาพนิ่ง 1</vt:lpstr>
      <vt:lpstr>กระบวนการปฏิบัติงานกรมช่างโยธาทหารเรือ</vt:lpstr>
      <vt:lpstr>ภาพนิ่ง 3</vt:lpstr>
      <vt:lpstr> </vt:lpstr>
      <vt:lpstr>ภาพนิ่ง 5</vt:lpstr>
      <vt:lpstr>ภาพนิ่ง 6</vt:lpstr>
      <vt:lpstr>ภาพนิ่ง 7</vt:lpstr>
      <vt:lpstr>ภาพนิ่ง 8</vt:lpstr>
      <vt:lpstr> </vt:lpstr>
      <vt:lpstr>ภาพนิ่ง 10</vt:lpstr>
      <vt:lpstr>ภาพนิ่ง 11</vt:lpstr>
      <vt:lpstr>ปัญหาอุปสรรค</vt:lpstr>
      <vt:lpstr>ภาพนิ่ง 13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รถตักหน้า - ขุดหลัง ตราอักษร แมสซี่เฟอร์กูสัน ทะเบียนสมอ ๔๒๒๓๘ของ แผนกรถเครื่องทุ่นแรง กงย.ชย.ทร.    ตรวจสอบทุกระบบ รถทั้งคัน  ( รุจำหน่าย )</dc:title>
  <dc:creator>Corporate Edition</dc:creator>
  <cp:lastModifiedBy>Admin</cp:lastModifiedBy>
  <cp:revision>559</cp:revision>
  <dcterms:created xsi:type="dcterms:W3CDTF">2012-09-13T02:08:04Z</dcterms:created>
  <dcterms:modified xsi:type="dcterms:W3CDTF">2018-03-07T09:29:01Z</dcterms:modified>
</cp:coreProperties>
</file>