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7"/>
  </p:handoutMasterIdLst>
  <p:sldIdLst>
    <p:sldId id="256" r:id="rId2"/>
    <p:sldId id="259" r:id="rId3"/>
    <p:sldId id="266" r:id="rId4"/>
    <p:sldId id="257" r:id="rId5"/>
    <p:sldId id="258" r:id="rId6"/>
    <p:sldId id="267" r:id="rId7"/>
    <p:sldId id="268" r:id="rId8"/>
    <p:sldId id="269" r:id="rId9"/>
    <p:sldId id="270" r:id="rId10"/>
    <p:sldId id="271" r:id="rId11"/>
    <p:sldId id="283" r:id="rId12"/>
    <p:sldId id="278" r:id="rId13"/>
    <p:sldId id="279" r:id="rId14"/>
    <p:sldId id="280" r:id="rId15"/>
    <p:sldId id="281" r:id="rId16"/>
    <p:sldId id="282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1680" y="-372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5785BE-AD4A-4E13-A277-0AA8ACC3F698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9F5C7914-F934-4A71-8BBF-347CFE8F7A13}">
      <dgm:prSet phldrT="[ข้อความ]" custT="1"/>
      <dgm:spPr/>
      <dgm:t>
        <a:bodyPr/>
        <a:lstStyle/>
        <a:p>
          <a:r>
            <a:rPr lang="en-US" sz="4000" dirty="0" smtClean="0">
              <a:latin typeface="TH SarabunPSK" pitchFamily="34" charset="-34"/>
              <a:cs typeface="TH SarabunPSK" pitchFamily="34" charset="-34"/>
            </a:rPr>
            <a:t>1.1 </a:t>
          </a:r>
          <a:r>
            <a:rPr lang="th-TH" sz="4000" dirty="0" smtClean="0">
              <a:latin typeface="TH SarabunPSK" pitchFamily="34" charset="-34"/>
              <a:cs typeface="TH SarabunPSK" pitchFamily="34" charset="-34"/>
            </a:rPr>
            <a:t>ทบทวนกระบวนการย่อย จาก</a:t>
          </a:r>
          <a:r>
            <a:rPr lang="en-US" sz="4000" dirty="0" smtClean="0">
              <a:latin typeface="TH SarabunPSK" pitchFamily="34" charset="-34"/>
              <a:cs typeface="TH SarabunPSK" pitchFamily="34" charset="-34"/>
            </a:rPr>
            <a:t> Work Flow</a:t>
          </a:r>
          <a:endParaRPr lang="th-TH" sz="4000" dirty="0">
            <a:latin typeface="TH SarabunPSK" pitchFamily="34" charset="-34"/>
            <a:cs typeface="TH SarabunPSK" pitchFamily="34" charset="-34"/>
          </a:endParaRPr>
        </a:p>
      </dgm:t>
    </dgm:pt>
    <dgm:pt modelId="{8ABE444B-F1B9-4B3E-9DB8-2F397CBF44B5}" type="parTrans" cxnId="{AC154A91-1ED4-4A69-B380-23D22ED92A52}">
      <dgm:prSet/>
      <dgm:spPr/>
      <dgm:t>
        <a:bodyPr/>
        <a:lstStyle/>
        <a:p>
          <a:endParaRPr lang="th-TH"/>
        </a:p>
      </dgm:t>
    </dgm:pt>
    <dgm:pt modelId="{DAC47D86-21F4-433E-A5DB-2A6001B2E60C}" type="sibTrans" cxnId="{AC154A91-1ED4-4A69-B380-23D22ED92A52}">
      <dgm:prSet/>
      <dgm:spPr/>
      <dgm:t>
        <a:bodyPr/>
        <a:lstStyle/>
        <a:p>
          <a:endParaRPr lang="th-TH"/>
        </a:p>
      </dgm:t>
    </dgm:pt>
    <dgm:pt modelId="{3A82D7C4-F1FA-4EDF-B3FB-96D56894A333}">
      <dgm:prSet phldrT="[ข้อความ]" custT="1"/>
      <dgm:spPr/>
      <dgm:t>
        <a:bodyPr/>
        <a:lstStyle/>
        <a:p>
          <a:r>
            <a:rPr lang="en-US" sz="3200" b="1" dirty="0" smtClean="0">
              <a:latin typeface="TH SarabunPSK" pitchFamily="34" charset="-34"/>
              <a:cs typeface="TH SarabunPSK" pitchFamily="34" charset="-34"/>
            </a:rPr>
            <a:t>1.2 </a:t>
          </a:r>
          <a:r>
            <a:rPr lang="th-TH" sz="3200" b="1" dirty="0" smtClean="0">
              <a:latin typeface="TH SarabunPSK" pitchFamily="34" charset="-34"/>
              <a:cs typeface="TH SarabunPSK" pitchFamily="34" charset="-34"/>
            </a:rPr>
            <a:t>ให้ร่วมกันจัดทำ </a:t>
          </a:r>
          <a:r>
            <a:rPr lang="en-US" sz="3200" b="1" dirty="0" smtClean="0">
              <a:latin typeface="TH SarabunPSK" pitchFamily="34" charset="-34"/>
              <a:cs typeface="TH SarabunPSK" pitchFamily="34" charset="-34"/>
            </a:rPr>
            <a:t>Work Flow</a:t>
          </a:r>
          <a:r>
            <a:rPr lang="th-TH" sz="3200" b="1" dirty="0" smtClean="0">
              <a:latin typeface="TH SarabunPSK" pitchFamily="34" charset="-34"/>
              <a:cs typeface="TH SarabunPSK" pitchFamily="34" charset="-34"/>
            </a:rPr>
            <a:t> ให้สอดคล้องตาม พ.ร.บ.ซื้อจ้าง </a:t>
          </a:r>
          <a:r>
            <a:rPr lang="en-US" sz="3200" b="1" dirty="0" smtClean="0">
              <a:latin typeface="TH SarabunPSK" pitchFamily="34" charset="-34"/>
              <a:cs typeface="TH SarabunPSK" pitchFamily="34" charset="-34"/>
            </a:rPr>
            <a:t>60</a:t>
          </a:r>
          <a:r>
            <a:rPr lang="th-TH" sz="3200" b="1" dirty="0" smtClean="0">
              <a:latin typeface="TH SarabunPSK" pitchFamily="34" charset="-34"/>
              <a:cs typeface="TH SarabunPSK" pitchFamily="34" charset="-34"/>
            </a:rPr>
            <a:t> และแนวทางการนำไปใช้  รวมทั้งข้อเสนอแนะเพื่อปรับปรุง</a:t>
          </a:r>
          <a:endParaRPr lang="th-TH" sz="3200" b="1" dirty="0">
            <a:latin typeface="TH SarabunPSK" pitchFamily="34" charset="-34"/>
            <a:cs typeface="TH SarabunPSK" pitchFamily="34" charset="-34"/>
          </a:endParaRPr>
        </a:p>
      </dgm:t>
    </dgm:pt>
    <dgm:pt modelId="{74D0206F-3613-4222-8813-FC8084149746}" type="parTrans" cxnId="{CB9CF26E-C6FF-4C3C-94D4-941F677531C7}">
      <dgm:prSet/>
      <dgm:spPr/>
      <dgm:t>
        <a:bodyPr/>
        <a:lstStyle/>
        <a:p>
          <a:endParaRPr lang="th-TH"/>
        </a:p>
      </dgm:t>
    </dgm:pt>
    <dgm:pt modelId="{F43D8995-7F0E-480A-8829-67CC082A210C}" type="sibTrans" cxnId="{CB9CF26E-C6FF-4C3C-94D4-941F677531C7}">
      <dgm:prSet/>
      <dgm:spPr/>
      <dgm:t>
        <a:bodyPr/>
        <a:lstStyle/>
        <a:p>
          <a:endParaRPr lang="th-TH"/>
        </a:p>
      </dgm:t>
    </dgm:pt>
    <dgm:pt modelId="{0DD25537-76A2-49DA-93A8-B44A87FD3D07}" type="pres">
      <dgm:prSet presAssocID="{715785BE-AD4A-4E13-A277-0AA8ACC3F69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E049BEE-F814-405A-B097-3B27325F8E57}" type="pres">
      <dgm:prSet presAssocID="{715785BE-AD4A-4E13-A277-0AA8ACC3F698}" presName="dummyMaxCanvas" presStyleCnt="0">
        <dgm:presLayoutVars/>
      </dgm:prSet>
      <dgm:spPr/>
    </dgm:pt>
    <dgm:pt modelId="{256BFA95-5FE8-41A2-B730-D6AFE3C36D8F}" type="pres">
      <dgm:prSet presAssocID="{715785BE-AD4A-4E13-A277-0AA8ACC3F698}" presName="TwoNodes_1" presStyleLbl="node1" presStyleIdx="0" presStyleCnt="2" custLinFactNeighborX="71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F65AC4E-9850-4CA0-9D58-A1DC01E96B57}" type="pres">
      <dgm:prSet presAssocID="{715785BE-AD4A-4E13-A277-0AA8ACC3F698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713E6C6-DBFA-4405-AE07-4BB44218B6F9}" type="pres">
      <dgm:prSet presAssocID="{715785BE-AD4A-4E13-A277-0AA8ACC3F698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79704FE-451A-4B1A-AC8E-604E37D6B84D}" type="pres">
      <dgm:prSet presAssocID="{715785BE-AD4A-4E13-A277-0AA8ACC3F698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198AD71-1845-4B1A-9FFE-A5E39C2159FF}" type="pres">
      <dgm:prSet presAssocID="{715785BE-AD4A-4E13-A277-0AA8ACC3F698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4C23669-A1C4-4C0F-9CD1-E00102E74412}" type="presOf" srcId="{715785BE-AD4A-4E13-A277-0AA8ACC3F698}" destId="{0DD25537-76A2-49DA-93A8-B44A87FD3D07}" srcOrd="0" destOrd="0" presId="urn:microsoft.com/office/officeart/2005/8/layout/vProcess5"/>
    <dgm:cxn modelId="{AC154A91-1ED4-4A69-B380-23D22ED92A52}" srcId="{715785BE-AD4A-4E13-A277-0AA8ACC3F698}" destId="{9F5C7914-F934-4A71-8BBF-347CFE8F7A13}" srcOrd="0" destOrd="0" parTransId="{8ABE444B-F1B9-4B3E-9DB8-2F397CBF44B5}" sibTransId="{DAC47D86-21F4-433E-A5DB-2A6001B2E60C}"/>
    <dgm:cxn modelId="{66BD0782-68EF-4430-AA9A-2EE08BD5421A}" type="presOf" srcId="{3A82D7C4-F1FA-4EDF-B3FB-96D56894A333}" destId="{C198AD71-1845-4B1A-9FFE-A5E39C2159FF}" srcOrd="1" destOrd="0" presId="urn:microsoft.com/office/officeart/2005/8/layout/vProcess5"/>
    <dgm:cxn modelId="{576C56B3-5ADE-4CC8-9386-EF310F4F99FB}" type="presOf" srcId="{9F5C7914-F934-4A71-8BBF-347CFE8F7A13}" destId="{179704FE-451A-4B1A-AC8E-604E37D6B84D}" srcOrd="1" destOrd="0" presId="urn:microsoft.com/office/officeart/2005/8/layout/vProcess5"/>
    <dgm:cxn modelId="{A277933C-E928-4DCF-9F33-E441E1899397}" type="presOf" srcId="{9F5C7914-F934-4A71-8BBF-347CFE8F7A13}" destId="{256BFA95-5FE8-41A2-B730-D6AFE3C36D8F}" srcOrd="0" destOrd="0" presId="urn:microsoft.com/office/officeart/2005/8/layout/vProcess5"/>
    <dgm:cxn modelId="{CB9CF26E-C6FF-4C3C-94D4-941F677531C7}" srcId="{715785BE-AD4A-4E13-A277-0AA8ACC3F698}" destId="{3A82D7C4-F1FA-4EDF-B3FB-96D56894A333}" srcOrd="1" destOrd="0" parTransId="{74D0206F-3613-4222-8813-FC8084149746}" sibTransId="{F43D8995-7F0E-480A-8829-67CC082A210C}"/>
    <dgm:cxn modelId="{3CBB118A-EAB6-4D63-AD0E-DE6B7BC7C949}" type="presOf" srcId="{3A82D7C4-F1FA-4EDF-B3FB-96D56894A333}" destId="{9F65AC4E-9850-4CA0-9D58-A1DC01E96B57}" srcOrd="0" destOrd="0" presId="urn:microsoft.com/office/officeart/2005/8/layout/vProcess5"/>
    <dgm:cxn modelId="{4AC149CD-1ABC-49C8-A50B-8878DA401C6C}" type="presOf" srcId="{DAC47D86-21F4-433E-A5DB-2A6001B2E60C}" destId="{7713E6C6-DBFA-4405-AE07-4BB44218B6F9}" srcOrd="0" destOrd="0" presId="urn:microsoft.com/office/officeart/2005/8/layout/vProcess5"/>
    <dgm:cxn modelId="{E3B030DC-3018-421C-A373-2255267B5228}" type="presParOf" srcId="{0DD25537-76A2-49DA-93A8-B44A87FD3D07}" destId="{FE049BEE-F814-405A-B097-3B27325F8E57}" srcOrd="0" destOrd="0" presId="urn:microsoft.com/office/officeart/2005/8/layout/vProcess5"/>
    <dgm:cxn modelId="{00784EEA-419B-4FDE-8212-C304D1598D52}" type="presParOf" srcId="{0DD25537-76A2-49DA-93A8-B44A87FD3D07}" destId="{256BFA95-5FE8-41A2-B730-D6AFE3C36D8F}" srcOrd="1" destOrd="0" presId="urn:microsoft.com/office/officeart/2005/8/layout/vProcess5"/>
    <dgm:cxn modelId="{B977FABE-75B1-47E9-A8C4-3D17E8D9B0CD}" type="presParOf" srcId="{0DD25537-76A2-49DA-93A8-B44A87FD3D07}" destId="{9F65AC4E-9850-4CA0-9D58-A1DC01E96B57}" srcOrd="2" destOrd="0" presId="urn:microsoft.com/office/officeart/2005/8/layout/vProcess5"/>
    <dgm:cxn modelId="{A02FA792-6ED5-4799-A3C7-C0D3A11C0B28}" type="presParOf" srcId="{0DD25537-76A2-49DA-93A8-B44A87FD3D07}" destId="{7713E6C6-DBFA-4405-AE07-4BB44218B6F9}" srcOrd="3" destOrd="0" presId="urn:microsoft.com/office/officeart/2005/8/layout/vProcess5"/>
    <dgm:cxn modelId="{4D032A93-BF54-409D-9B7B-C68A0F2CA7B8}" type="presParOf" srcId="{0DD25537-76A2-49DA-93A8-B44A87FD3D07}" destId="{179704FE-451A-4B1A-AC8E-604E37D6B84D}" srcOrd="4" destOrd="0" presId="urn:microsoft.com/office/officeart/2005/8/layout/vProcess5"/>
    <dgm:cxn modelId="{7B58D05F-9F5B-42FE-938E-D4FA48CC9939}" type="presParOf" srcId="{0DD25537-76A2-49DA-93A8-B44A87FD3D07}" destId="{C198AD71-1845-4B1A-9FFE-A5E39C2159FF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BFA95-5FE8-41A2-B730-D6AFE3C36D8F}">
      <dsp:nvSpPr>
        <dsp:cNvPr id="0" name=""/>
        <dsp:cNvSpPr/>
      </dsp:nvSpPr>
      <dsp:spPr>
        <a:xfrm>
          <a:off x="0" y="0"/>
          <a:ext cx="6654264" cy="19248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1.1 </a:t>
          </a:r>
          <a:r>
            <a:rPr lang="th-TH" sz="2600" kern="1200" dirty="0" smtClean="0"/>
            <a:t>ทบทวนกระบวนการย่อย จาก</a:t>
          </a:r>
          <a:r>
            <a:rPr lang="en-US" sz="2600" kern="1200" dirty="0" smtClean="0"/>
            <a:t> Work Flow</a:t>
          </a:r>
          <a:endParaRPr lang="th-TH" sz="2600" kern="1200" dirty="0"/>
        </a:p>
      </dsp:txBody>
      <dsp:txXfrm>
        <a:off x="56377" y="56377"/>
        <a:ext cx="4664768" cy="1812110"/>
      </dsp:txXfrm>
    </dsp:sp>
    <dsp:sp modelId="{9F65AC4E-9850-4CA0-9D58-A1DC01E96B57}">
      <dsp:nvSpPr>
        <dsp:cNvPr id="0" name=""/>
        <dsp:cNvSpPr/>
      </dsp:nvSpPr>
      <dsp:spPr>
        <a:xfrm>
          <a:off x="1174282" y="2352611"/>
          <a:ext cx="6654264" cy="1924864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1.2 </a:t>
          </a:r>
          <a:r>
            <a:rPr lang="th-TH" sz="2600" kern="1200" dirty="0" smtClean="0"/>
            <a:t>ให้ร่วมกันจัดทำ </a:t>
          </a:r>
          <a:r>
            <a:rPr lang="en-US" sz="2600" kern="1200" dirty="0" smtClean="0"/>
            <a:t>Work Flow</a:t>
          </a:r>
          <a:r>
            <a:rPr lang="th-TH" sz="2600" kern="1200" dirty="0" smtClean="0"/>
            <a:t> ให้สอดคล้องตาม พ.ร.บ.ซื้อจ้าง </a:t>
          </a:r>
          <a:r>
            <a:rPr lang="en-US" sz="2600" kern="1200" dirty="0" smtClean="0"/>
            <a:t>60</a:t>
          </a:r>
          <a:r>
            <a:rPr lang="th-TH" sz="2600" kern="1200" dirty="0" smtClean="0"/>
            <a:t> และแนวทางการนำไปใช้  รวมทั้งข้อเสนอแนะเพื่อปรับปรุง</a:t>
          </a:r>
          <a:endParaRPr lang="th-TH" sz="2600" kern="1200" dirty="0"/>
        </a:p>
      </dsp:txBody>
      <dsp:txXfrm>
        <a:off x="1230659" y="2408988"/>
        <a:ext cx="4116067" cy="1812110"/>
      </dsp:txXfrm>
    </dsp:sp>
    <dsp:sp modelId="{7713E6C6-DBFA-4405-AE07-4BB44218B6F9}">
      <dsp:nvSpPr>
        <dsp:cNvPr id="0" name=""/>
        <dsp:cNvSpPr/>
      </dsp:nvSpPr>
      <dsp:spPr>
        <a:xfrm>
          <a:off x="5403103" y="1513157"/>
          <a:ext cx="1251161" cy="125116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600" kern="1200"/>
        </a:p>
      </dsp:txBody>
      <dsp:txXfrm>
        <a:off x="5684614" y="1513157"/>
        <a:ext cx="688139" cy="941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0C418-BF65-4008-B105-C2233F64FEBD}" type="datetimeFigureOut">
              <a:rPr lang="th-TH" smtClean="0"/>
              <a:t>07/03/61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A0925-B5FB-4FA2-BF3F-7FA93A38F6A6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AD96-5D9A-43B3-8513-DC5066EC7E1B}" type="datetimeFigureOut">
              <a:rPr lang="th-TH" smtClean="0"/>
              <a:pPr/>
              <a:t>07/03/61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C121-EF29-46B0-BF5D-89E07F54F34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01653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AD96-5D9A-43B3-8513-DC5066EC7E1B}" type="datetimeFigureOut">
              <a:rPr lang="th-TH" smtClean="0"/>
              <a:pPr/>
              <a:t>07/03/61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C121-EF29-46B0-BF5D-89E07F54F34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92911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AD96-5D9A-43B3-8513-DC5066EC7E1B}" type="datetimeFigureOut">
              <a:rPr lang="th-TH" smtClean="0"/>
              <a:pPr/>
              <a:t>07/03/61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C121-EF29-46B0-BF5D-89E07F54F34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0238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AD96-5D9A-43B3-8513-DC5066EC7E1B}" type="datetimeFigureOut">
              <a:rPr lang="th-TH" smtClean="0"/>
              <a:pPr/>
              <a:t>07/03/61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C121-EF29-46B0-BF5D-89E07F54F34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86816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AD96-5D9A-43B3-8513-DC5066EC7E1B}" type="datetimeFigureOut">
              <a:rPr lang="th-TH" smtClean="0"/>
              <a:pPr/>
              <a:t>07/03/61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C121-EF29-46B0-BF5D-89E07F54F34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0636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AD96-5D9A-43B3-8513-DC5066EC7E1B}" type="datetimeFigureOut">
              <a:rPr lang="th-TH" smtClean="0"/>
              <a:pPr/>
              <a:t>07/03/61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C121-EF29-46B0-BF5D-89E07F54F34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6546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AD96-5D9A-43B3-8513-DC5066EC7E1B}" type="datetimeFigureOut">
              <a:rPr lang="th-TH" smtClean="0"/>
              <a:pPr/>
              <a:t>07/03/61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C121-EF29-46B0-BF5D-89E07F54F34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208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AD96-5D9A-43B3-8513-DC5066EC7E1B}" type="datetimeFigureOut">
              <a:rPr lang="th-TH" smtClean="0"/>
              <a:pPr/>
              <a:t>07/03/61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C121-EF29-46B0-BF5D-89E07F54F34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523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AD96-5D9A-43B3-8513-DC5066EC7E1B}" type="datetimeFigureOut">
              <a:rPr lang="th-TH" smtClean="0"/>
              <a:pPr/>
              <a:t>07/03/61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C121-EF29-46B0-BF5D-89E07F54F34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9829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AD96-5D9A-43B3-8513-DC5066EC7E1B}" type="datetimeFigureOut">
              <a:rPr lang="th-TH" smtClean="0"/>
              <a:pPr/>
              <a:t>07/03/61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C121-EF29-46B0-BF5D-89E07F54F34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733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AD96-5D9A-43B3-8513-DC5066EC7E1B}" type="datetimeFigureOut">
              <a:rPr lang="th-TH" smtClean="0"/>
              <a:pPr/>
              <a:t>07/03/61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C121-EF29-46B0-BF5D-89E07F54F34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4616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4AD96-5D9A-43B3-8513-DC5066EC7E1B}" type="datetimeFigureOut">
              <a:rPr lang="th-TH" smtClean="0"/>
              <a:pPr/>
              <a:t>07/03/61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FC121-EF29-46B0-BF5D-89E07F54F34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8359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8153" y="948532"/>
            <a:ext cx="4207696" cy="2394034"/>
          </a:xfrm>
          <a:prstGeom prst="rect">
            <a:avLst/>
          </a:prstGeom>
        </p:spPr>
      </p:pic>
      <p:sp>
        <p:nvSpPr>
          <p:cNvPr id="7" name="กล่องข้อความ 6"/>
          <p:cNvSpPr txBox="1"/>
          <p:nvPr/>
        </p:nvSpPr>
        <p:spPr>
          <a:xfrm>
            <a:off x="867380" y="3555815"/>
            <a:ext cx="7539790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การปรับปรุงทบทวนกระบวนการ</a:t>
            </a:r>
            <a:r>
              <a:rPr lang="th-TH" sz="4400" b="1" dirty="0" err="1" smtClean="0">
                <a:latin typeface="TH SarabunPSK" pitchFamily="34" charset="-34"/>
                <a:cs typeface="TH SarabunPSK" pitchFamily="34" charset="-34"/>
              </a:rPr>
              <a:t>ปฎิบัติงาน</a:t>
            </a:r>
            <a:endParaRPr lang="th-TH" sz="44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ของ </a:t>
            </a:r>
            <a:r>
              <a:rPr lang="th-TH" sz="4400" b="1" dirty="0" err="1" smtClean="0">
                <a:latin typeface="TH SarabunPSK" pitchFamily="34" charset="-34"/>
                <a:cs typeface="TH SarabunPSK" pitchFamily="34" charset="-34"/>
              </a:rPr>
              <a:t>ชย.ทร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. ให้สอดคล้อง</a:t>
            </a:r>
          </a:p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ตาม พ.ร.บ. จัดซื้อจัดจ้าง ฯ 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60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0306" y="189187"/>
            <a:ext cx="2049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ผนวก ข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4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21392" t="15915" r="18087" b="30914"/>
          <a:stretch/>
        </p:blipFill>
        <p:spPr>
          <a:xfrm>
            <a:off x="0" y="802524"/>
            <a:ext cx="8989822" cy="444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879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0114" t="52155" r="16878" b="9698"/>
          <a:stretch>
            <a:fillRect/>
          </a:stretch>
        </p:blipFill>
        <p:spPr bwMode="auto">
          <a:xfrm>
            <a:off x="0" y="630637"/>
            <a:ext cx="9144000" cy="5890845"/>
          </a:xfrm>
          <a:prstGeom prst="rect">
            <a:avLst/>
          </a:prstGeom>
          <a:noFill/>
          <a:ln w="25400">
            <a:solidFill>
              <a:srgbClr val="FFFF00">
                <a:alpha val="52000"/>
              </a:srgbClr>
            </a:solidFill>
            <a:miter lim="800000"/>
            <a:headEnd/>
            <a:tailEnd/>
          </a:ln>
          <a:effectLst/>
        </p:spPr>
      </p:pic>
      <p:sp>
        <p:nvSpPr>
          <p:cNvPr id="5" name="วงรี 4"/>
          <p:cNvSpPr/>
          <p:nvPr/>
        </p:nvSpPr>
        <p:spPr>
          <a:xfrm>
            <a:off x="1939159" y="977463"/>
            <a:ext cx="2144110" cy="1497724"/>
          </a:xfrm>
          <a:prstGeom prst="ellipse">
            <a:avLst/>
          </a:prstGeom>
          <a:noFill/>
          <a:ln w="5715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7570" t="21552" r="16878" b="7759"/>
          <a:stretch>
            <a:fillRect/>
          </a:stretch>
        </p:blipFill>
        <p:spPr bwMode="auto">
          <a:xfrm>
            <a:off x="0" y="0"/>
            <a:ext cx="91272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656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1689" t="28664" r="18938" b="12715"/>
          <a:stretch>
            <a:fillRect/>
          </a:stretch>
        </p:blipFill>
        <p:spPr bwMode="auto">
          <a:xfrm>
            <a:off x="0" y="-1"/>
            <a:ext cx="914516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8418" t="22845" r="15424" b="6250"/>
          <a:stretch>
            <a:fillRect/>
          </a:stretch>
        </p:blipFill>
        <p:spPr bwMode="auto">
          <a:xfrm>
            <a:off x="-1" y="0"/>
            <a:ext cx="9157417" cy="704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21689" t="25862" r="19059" b="8836"/>
          <a:stretch>
            <a:fillRect/>
          </a:stretch>
        </p:blipFill>
        <p:spPr bwMode="auto">
          <a:xfrm>
            <a:off x="-1" y="0"/>
            <a:ext cx="91596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1447" t="35560" r="18211" b="28448"/>
          <a:stretch>
            <a:fillRect/>
          </a:stretch>
        </p:blipFill>
        <p:spPr bwMode="auto">
          <a:xfrm>
            <a:off x="116601" y="1954944"/>
            <a:ext cx="8885519" cy="297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0720" t="24784" r="20392" b="12931"/>
          <a:stretch>
            <a:fillRect/>
          </a:stretch>
        </p:blipFill>
        <p:spPr bwMode="auto">
          <a:xfrm>
            <a:off x="-1" y="0"/>
            <a:ext cx="91467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1326" t="21121" r="20755" b="88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1326" t="22414" r="20755" b="99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89815" y="288758"/>
            <a:ext cx="7956882" cy="11550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u="sng" dirty="0" smtClean="0">
                <a:latin typeface="TH SarabunPSK" pitchFamily="34" charset="-34"/>
                <a:cs typeface="TH SarabunPSK" pitchFamily="34" charset="-34"/>
              </a:rPr>
              <a:t>กลุ่มกระบวนการสนับสนุนพัสดุสาย ชย.</a:t>
            </a:r>
            <a:endParaRPr lang="th-TH" sz="3600" b="1" u="sng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xmlns="" val="3494549384"/>
              </p:ext>
            </p:extLst>
          </p:nvPr>
        </p:nvGraphicFramePr>
        <p:xfrm>
          <a:off x="673768" y="1754354"/>
          <a:ext cx="7828547" cy="4277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0667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1447" t="21983" r="20876" b="6250"/>
          <a:stretch>
            <a:fillRect/>
          </a:stretch>
        </p:blipFill>
        <p:spPr bwMode="auto">
          <a:xfrm>
            <a:off x="0" y="0"/>
            <a:ext cx="9144000" cy="706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1083" t="21983" r="20634" b="9052"/>
          <a:stretch>
            <a:fillRect/>
          </a:stretch>
        </p:blipFill>
        <p:spPr bwMode="auto">
          <a:xfrm>
            <a:off x="-1" y="0"/>
            <a:ext cx="91472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1326" t="23060" r="20513" b="969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1568" t="23491" r="20755" b="9698"/>
          <a:stretch>
            <a:fillRect/>
          </a:stretch>
        </p:blipFill>
        <p:spPr bwMode="auto">
          <a:xfrm>
            <a:off x="0" y="0"/>
            <a:ext cx="91263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 l="21283" t="22953" r="20435" b="10884"/>
          <a:stretch>
            <a:fillRect/>
          </a:stretch>
        </p:blipFill>
        <p:spPr bwMode="auto">
          <a:xfrm>
            <a:off x="-1" y="-1"/>
            <a:ext cx="916408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19629" t="40948" r="19907" b="10129"/>
          <a:stretch>
            <a:fillRect/>
          </a:stretch>
        </p:blipFill>
        <p:spPr bwMode="auto">
          <a:xfrm>
            <a:off x="0" y="1119352"/>
            <a:ext cx="9144000" cy="573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13450" t="22845" r="27177" b="90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 l="21162" t="21444" r="20677" b="8297"/>
          <a:stretch>
            <a:fillRect/>
          </a:stretch>
        </p:blipFill>
        <p:spPr bwMode="auto">
          <a:xfrm>
            <a:off x="0" y="0"/>
            <a:ext cx="91459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1689" t="21767" r="20755" b="9267"/>
          <a:stretch>
            <a:fillRect/>
          </a:stretch>
        </p:blipFill>
        <p:spPr bwMode="auto">
          <a:xfrm>
            <a:off x="-1" y="0"/>
            <a:ext cx="91267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1326" t="25862" r="20513" b="10345"/>
          <a:stretch>
            <a:fillRect/>
          </a:stretch>
        </p:blipFill>
        <p:spPr bwMode="auto">
          <a:xfrm>
            <a:off x="0" y="0"/>
            <a:ext cx="9178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6843" t="21058" r="14561" b="26206"/>
          <a:stretch/>
        </p:blipFill>
        <p:spPr>
          <a:xfrm>
            <a:off x="280559" y="1423735"/>
            <a:ext cx="8582882" cy="370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01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1205" t="22198" r="20513" b="12500"/>
          <a:stretch>
            <a:fillRect/>
          </a:stretch>
        </p:blipFill>
        <p:spPr bwMode="auto">
          <a:xfrm>
            <a:off x="0" y="0"/>
            <a:ext cx="91348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1326" t="26940" r="20876" b="99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 l="25039" t="25108" r="24191" b="9806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25203" t="45905" r="24269" b="12716"/>
          <a:stretch>
            <a:fillRect/>
          </a:stretch>
        </p:blipFill>
        <p:spPr bwMode="auto">
          <a:xfrm>
            <a:off x="0" y="1324304"/>
            <a:ext cx="9144000" cy="472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24719" t="21983" r="23421" b="131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24355" t="28879" r="24269" b="9483"/>
          <a:stretch>
            <a:fillRect/>
          </a:stretch>
        </p:blipFill>
        <p:spPr bwMode="auto">
          <a:xfrm>
            <a:off x="0" y="-1"/>
            <a:ext cx="916208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24234" t="29957" r="23663" b="96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24597" t="27802" r="23663" b="94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23507" t="50647" r="23179" b="15517"/>
          <a:stretch>
            <a:fillRect/>
          </a:stretch>
        </p:blipFill>
        <p:spPr bwMode="auto">
          <a:xfrm>
            <a:off x="0" y="1229711"/>
            <a:ext cx="9144000" cy="512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24840" t="25000" r="24148" b="148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17720" t="14505" r="16316" b="9980"/>
          <a:stretch/>
        </p:blipFill>
        <p:spPr>
          <a:xfrm>
            <a:off x="110437" y="320842"/>
            <a:ext cx="8923125" cy="57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284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24113" t="35560" r="23663" b="25647"/>
          <a:stretch>
            <a:fillRect/>
          </a:stretch>
        </p:blipFill>
        <p:spPr bwMode="auto">
          <a:xfrm>
            <a:off x="0" y="1481958"/>
            <a:ext cx="9144000" cy="466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24234" t="31250" r="23663" b="101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24234" t="33190" r="23300" b="9052"/>
          <a:stretch>
            <a:fillRect/>
          </a:stretch>
        </p:blipFill>
        <p:spPr bwMode="auto">
          <a:xfrm>
            <a:off x="1" y="-1"/>
            <a:ext cx="914441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23992" t="29310" r="23300" b="109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24234" t="27155" r="23179" b="19612"/>
          <a:stretch>
            <a:fillRect/>
          </a:stretch>
        </p:blipFill>
        <p:spPr bwMode="auto">
          <a:xfrm>
            <a:off x="0" y="0"/>
            <a:ext cx="91137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 rot="10800000" flipV="1">
            <a:off x="2209815" y="3027008"/>
            <a:ext cx="469548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จบการนำเสนอ</a:t>
            </a:r>
            <a:endParaRPr lang="th-TH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19824" t="18249" r="17895" b="12165"/>
          <a:stretch/>
        </p:blipFill>
        <p:spPr>
          <a:xfrm>
            <a:off x="0" y="545429"/>
            <a:ext cx="8912719" cy="559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59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20877" t="13257" r="18421" b="15285"/>
          <a:stretch/>
        </p:blipFill>
        <p:spPr>
          <a:xfrm>
            <a:off x="0" y="449177"/>
            <a:ext cx="8968166" cy="593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13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21228" t="17313" r="18421" b="14037"/>
          <a:stretch/>
        </p:blipFill>
        <p:spPr>
          <a:xfrm>
            <a:off x="0" y="657726"/>
            <a:ext cx="9030246" cy="577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86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l="20351" t="12320" r="18071" b="12477"/>
          <a:stretch/>
        </p:blipFill>
        <p:spPr>
          <a:xfrm>
            <a:off x="0" y="288757"/>
            <a:ext cx="9018591" cy="61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7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21754" t="12321" r="17894" b="14349"/>
          <a:stretch/>
        </p:blipFill>
        <p:spPr>
          <a:xfrm>
            <a:off x="0" y="240630"/>
            <a:ext cx="9064403" cy="61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5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</TotalTime>
  <Words>55</Words>
  <Application>Microsoft Office PowerPoint</Application>
  <PresentationFormat>นำเสนอทางหน้าจอ (4:3)</PresentationFormat>
  <Paragraphs>8</Paragraphs>
  <Slides>45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45</vt:i4>
      </vt:variant>
    </vt:vector>
  </HeadingPairs>
  <TitlesOfParts>
    <vt:vector size="46" baseType="lpstr">
      <vt:lpstr>ธีมของ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ภาพนิ่ง 41</vt:lpstr>
      <vt:lpstr>ภาพนิ่ง 42</vt:lpstr>
      <vt:lpstr>ภาพนิ่ง 43</vt:lpstr>
      <vt:lpstr>ภาพนิ่ง 44</vt:lpstr>
      <vt:lpstr>ภาพนิ่ง 45</vt:lpstr>
    </vt:vector>
  </TitlesOfParts>
  <Company>gggcomputer.com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x</dc:creator>
  <cp:lastModifiedBy>Admin</cp:lastModifiedBy>
  <cp:revision>25</cp:revision>
  <dcterms:created xsi:type="dcterms:W3CDTF">2018-02-20T08:34:59Z</dcterms:created>
  <dcterms:modified xsi:type="dcterms:W3CDTF">2018-03-07T09:19:21Z</dcterms:modified>
</cp:coreProperties>
</file>