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7581-35A5-4D60-99F0-E850A1C5B058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6144-43BA-413C-B76C-582FADD53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7581-35A5-4D60-99F0-E850A1C5B058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6144-43BA-413C-B76C-582FADD53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7581-35A5-4D60-99F0-E850A1C5B058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6144-43BA-413C-B76C-582FADD53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7581-35A5-4D60-99F0-E850A1C5B058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6144-43BA-413C-B76C-582FADD53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7581-35A5-4D60-99F0-E850A1C5B058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6144-43BA-413C-B76C-582FADD53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7581-35A5-4D60-99F0-E850A1C5B058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6144-43BA-413C-B76C-582FADD53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7581-35A5-4D60-99F0-E850A1C5B058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6144-43BA-413C-B76C-582FADD53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7581-35A5-4D60-99F0-E850A1C5B058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6144-43BA-413C-B76C-582FADD53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7581-35A5-4D60-99F0-E850A1C5B058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6144-43BA-413C-B76C-582FADD53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7581-35A5-4D60-99F0-E850A1C5B058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6144-43BA-413C-B76C-582FADD53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7581-35A5-4D60-99F0-E850A1C5B058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6144-43BA-413C-B76C-582FADD53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47581-35A5-4D60-99F0-E850A1C5B058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66144-43BA-413C-B76C-582FADD534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5918" y="1087923"/>
            <a:ext cx="571504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dirty="0" smtClean="0">
                <a:latin typeface="4711_AtNoon_BigHead" pitchFamily="2" charset="0"/>
                <a:cs typeface="4711_AtNoon_BigHead" pitchFamily="2" charset="0"/>
              </a:rPr>
              <a:t>การจัดทำแบบสอบถามออนไลน์</a:t>
            </a:r>
            <a:endParaRPr lang="en-US" sz="5400" dirty="0">
              <a:latin typeface="4711_AtNoon_BigHead" pitchFamily="2" charset="0"/>
              <a:cs typeface="4711_AtNoon_BigHead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8992" y="4857760"/>
            <a:ext cx="5715040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800" dirty="0" smtClean="0">
                <a:latin typeface="4711_AtNoon_BigHead" pitchFamily="2" charset="0"/>
                <a:cs typeface="4711_AtNoon_BigHead" pitchFamily="2" charset="0"/>
              </a:rPr>
              <a:t>ร.อ.ฉัตรชัย  ปิ่นนาค </a:t>
            </a:r>
          </a:p>
          <a:p>
            <a:pPr algn="ctr"/>
            <a:r>
              <a:rPr lang="th-TH" sz="2800" dirty="0" smtClean="0">
                <a:latin typeface="4711_AtNoon_BigHead" pitchFamily="2" charset="0"/>
                <a:cs typeface="4711_AtNoon_BigHead" pitchFamily="2" charset="0"/>
              </a:rPr>
              <a:t>รรก.นคบ.แผนกการเงิน บก.ชย.ทร. และ</a:t>
            </a:r>
            <a:endParaRPr lang="en-US" sz="2800" dirty="0" smtClean="0">
              <a:latin typeface="4711_AtNoon_BigHead" pitchFamily="2" charset="0"/>
              <a:cs typeface="4711_AtNoon_BigHead" pitchFamily="2" charset="0"/>
            </a:endParaRPr>
          </a:p>
          <a:p>
            <a:pPr algn="ctr"/>
            <a:r>
              <a:rPr lang="th-TH" sz="2800" dirty="0" smtClean="0">
                <a:latin typeface="4711_AtNoon_BigHead" pitchFamily="2" charset="0"/>
                <a:cs typeface="4711_AtNoon_BigHead" pitchFamily="2" charset="0"/>
              </a:rPr>
              <a:t>รรก.หน.แผนและงบประมาณ กิจการหอประชุม ทร.</a:t>
            </a:r>
            <a:endParaRPr lang="en-US" sz="2800" dirty="0" smtClean="0">
              <a:latin typeface="4711_AtNoon_BigHead" pitchFamily="2" charset="0"/>
              <a:cs typeface="4711_AtNoon_BigHead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1234" t="30556" r="34408" b="51389"/>
          <a:stretch>
            <a:fillRect/>
          </a:stretch>
        </p:blipFill>
        <p:spPr bwMode="auto">
          <a:xfrm>
            <a:off x="1142976" y="2428868"/>
            <a:ext cx="628654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144000" cy="51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7000892" y="3000372"/>
            <a:ext cx="857256" cy="22860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214942" y="3571876"/>
            <a:ext cx="1724036" cy="5095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14942" y="4786322"/>
            <a:ext cx="1724036" cy="5095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572264" y="1214422"/>
            <a:ext cx="1724036" cy="5095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3"/>
            <a:ext cx="9148529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90" y="5643578"/>
            <a:ext cx="8429652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dirty="0" smtClean="0">
                <a:latin typeface="4711_AtNoon_BigHead" pitchFamily="2" charset="0"/>
                <a:cs typeface="4711_AtNoon_BigHead" pitchFamily="2" charset="0"/>
              </a:rPr>
              <a:t>เมื่อกำหนดข้อต่าง ๆ แล้ว ระบบจะ </a:t>
            </a:r>
            <a:r>
              <a:rPr lang="en-US" sz="4400" dirty="0" smtClean="0">
                <a:latin typeface="4711_AtNoon_BigHead" pitchFamily="2" charset="0"/>
                <a:cs typeface="4711_AtNoon_BigHead" pitchFamily="2" charset="0"/>
              </a:rPr>
              <a:t>Save </a:t>
            </a:r>
            <a:r>
              <a:rPr lang="th-TH" sz="4400" dirty="0" smtClean="0">
                <a:latin typeface="4711_AtNoon_BigHead" pitchFamily="2" charset="0"/>
                <a:cs typeface="4711_AtNoon_BigHead" pitchFamily="2" charset="0"/>
              </a:rPr>
              <a:t>ให้อัตโนมัติ</a:t>
            </a:r>
            <a:endParaRPr lang="en-US" sz="4400" dirty="0">
              <a:latin typeface="4711_AtNoon_BigHead" pitchFamily="2" charset="0"/>
              <a:cs typeface="4711_AtNoon_BigHead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3"/>
            <a:ext cx="9148529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90" y="5643578"/>
            <a:ext cx="8429652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dirty="0" smtClean="0">
                <a:latin typeface="4711_AtNoon_BigHead" pitchFamily="2" charset="0"/>
                <a:cs typeface="4711_AtNoon_BigHead" pitchFamily="2" charset="0"/>
              </a:rPr>
              <a:t>เสร็จแล้ว กด ส่ง </a:t>
            </a:r>
            <a:endParaRPr lang="en-US" sz="4400" dirty="0">
              <a:latin typeface="4711_AtNoon_BigHead" pitchFamily="2" charset="0"/>
              <a:cs typeface="4711_AtNoon_BigHead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500958" y="857232"/>
            <a:ext cx="857256" cy="7143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14852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7190" y="5643578"/>
            <a:ext cx="842965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dirty="0" smtClean="0">
                <a:latin typeface="4711_AtNoon_BigHead" pitchFamily="2" charset="0"/>
                <a:cs typeface="4711_AtNoon_BigHead" pitchFamily="2" charset="0"/>
              </a:rPr>
              <a:t>5. เลือกที่เป็นลิ้งค์ และติ๊ก ตัด </a:t>
            </a:r>
            <a:r>
              <a:rPr lang="en-US" sz="3600" dirty="0" smtClean="0">
                <a:latin typeface="4711_AtNoon_BigHead" pitchFamily="2" charset="0"/>
                <a:cs typeface="4711_AtNoon_BigHead" pitchFamily="2" charset="0"/>
              </a:rPr>
              <a:t>URL </a:t>
            </a:r>
            <a:r>
              <a:rPr lang="th-TH" sz="3600" dirty="0" smtClean="0">
                <a:latin typeface="4711_AtNoon_BigHead" pitchFamily="2" charset="0"/>
                <a:cs typeface="4711_AtNoon_BigHead" pitchFamily="2" charset="0"/>
              </a:rPr>
              <a:t>ให้สั้นลง แล้วกดคัดลอกได้เลย</a:t>
            </a:r>
            <a:endParaRPr lang="en-US" sz="3600" dirty="0">
              <a:latin typeface="4711_AtNoon_BigHead" pitchFamily="2" charset="0"/>
              <a:cs typeface="4711_AtNoon_BigHead" pitchFamily="2" charset="0"/>
            </a:endParaRPr>
          </a:p>
        </p:txBody>
      </p:sp>
      <p:cxnSp>
        <p:nvCxnSpPr>
          <p:cNvPr id="6" name="Straight Arrow Connector 5"/>
          <p:cNvCxnSpPr>
            <a:stCxn id="5" idx="0"/>
          </p:cNvCxnSpPr>
          <p:nvPr/>
        </p:nvCxnSpPr>
        <p:spPr>
          <a:xfrm rot="16200000" flipV="1">
            <a:off x="2393149" y="3464711"/>
            <a:ext cx="3500462" cy="8572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571736" y="2643182"/>
            <a:ext cx="1143008" cy="64294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5918" y="1087923"/>
            <a:ext cx="571504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dirty="0" smtClean="0">
                <a:latin typeface="4711_AtNoon_BigHead" pitchFamily="2" charset="0"/>
                <a:cs typeface="4711_AtNoon_BigHead" pitchFamily="2" charset="0"/>
              </a:rPr>
              <a:t>การนำลิ้งค์ที่ได้ไปทำ </a:t>
            </a:r>
            <a:r>
              <a:rPr lang="en-US" sz="5400" dirty="0" smtClean="0">
                <a:latin typeface="4711_AtNoon_BigHead" pitchFamily="2" charset="0"/>
                <a:cs typeface="4711_AtNoon_BigHead" pitchFamily="2" charset="0"/>
              </a:rPr>
              <a:t>QR Code</a:t>
            </a:r>
            <a:endParaRPr lang="en-US" sz="5400" dirty="0">
              <a:latin typeface="4711_AtNoon_BigHead" pitchFamily="2" charset="0"/>
              <a:cs typeface="4711_AtNoon_BigHead" pitchFamily="2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70278" t="48828" r="20388" b="35547"/>
          <a:stretch>
            <a:fillRect/>
          </a:stretch>
        </p:blipFill>
        <p:spPr bwMode="auto">
          <a:xfrm>
            <a:off x="3357554" y="2285992"/>
            <a:ext cx="2571768" cy="242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4092"/>
            <a:ext cx="9144000" cy="51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52" y="139463"/>
            <a:ext cx="842965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dirty="0" smtClean="0">
                <a:latin typeface="4711_AtNoon_BigHead" pitchFamily="2" charset="0"/>
                <a:cs typeface="4711_AtNoon_BigHead" pitchFamily="2" charset="0"/>
              </a:rPr>
              <a:t>1. พิมพ์ </a:t>
            </a:r>
            <a:r>
              <a:rPr lang="en-US" sz="3600" dirty="0" smtClean="0">
                <a:latin typeface="4711_AtNoon_BigHead" pitchFamily="2" charset="0"/>
                <a:cs typeface="4711_AtNoon_BigHead" pitchFamily="2" charset="0"/>
              </a:rPr>
              <a:t>goo.gl </a:t>
            </a:r>
            <a:r>
              <a:rPr lang="th-TH" sz="3600" dirty="0" smtClean="0">
                <a:latin typeface="4711_AtNoon_BigHead" pitchFamily="2" charset="0"/>
                <a:cs typeface="4711_AtNoon_BigHead" pitchFamily="2" charset="0"/>
              </a:rPr>
              <a:t>ที่แท็บใหม่</a:t>
            </a:r>
            <a:endParaRPr lang="en-US" sz="3600" dirty="0">
              <a:latin typeface="4711_AtNoon_BigHead" pitchFamily="2" charset="0"/>
              <a:cs typeface="4711_AtNoon_BigHead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148529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52" y="139463"/>
            <a:ext cx="842965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dirty="0" smtClean="0">
                <a:latin typeface="4711_AtNoon_BigHead" pitchFamily="2" charset="0"/>
                <a:cs typeface="4711_AtNoon_BigHead" pitchFamily="2" charset="0"/>
              </a:rPr>
              <a:t>2. จะเห็นลิ้งค์ที่เราทำแบบสอบถามไปเมื่อสักครู่ ให้เลือกด้านท้าย</a:t>
            </a:r>
            <a:endParaRPr lang="en-US" sz="3600" dirty="0">
              <a:latin typeface="4711_AtNoon_BigHead" pitchFamily="2" charset="0"/>
              <a:cs typeface="4711_AtNoon_BigHead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500958" y="3643314"/>
            <a:ext cx="1143008" cy="64294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148529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s://goo.gl/forms/OPLcIiNMT7rSqaiN2.q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9148529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b="11111"/>
          <a:stretch>
            <a:fillRect/>
          </a:stretch>
        </p:blipFill>
        <p:spPr bwMode="auto">
          <a:xfrm>
            <a:off x="-1" y="642918"/>
            <a:ext cx="9148529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5918" y="1087923"/>
            <a:ext cx="571504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dirty="0" smtClean="0">
                <a:latin typeface="4711_AtNoon_BigHead" pitchFamily="2" charset="0"/>
                <a:cs typeface="4711_AtNoon_BigHead" pitchFamily="2" charset="0"/>
              </a:rPr>
              <a:t>1. จะต้องมีบัญชี </a:t>
            </a:r>
            <a:r>
              <a:rPr lang="en-US" sz="5400" dirty="0" smtClean="0">
                <a:latin typeface="4711_AtNoon_BigHead" pitchFamily="2" charset="0"/>
                <a:cs typeface="4711_AtNoon_BigHead" pitchFamily="2" charset="0"/>
              </a:rPr>
              <a:t>Gmail </a:t>
            </a:r>
            <a:endParaRPr lang="en-US" sz="5400" dirty="0">
              <a:latin typeface="4711_AtNoon_BigHead" pitchFamily="2" charset="0"/>
              <a:cs typeface="4711_AtNoon_BigHead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802" y="5500702"/>
            <a:ext cx="571504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800" dirty="0" smtClean="0">
                <a:latin typeface="4711_AtNoon_BigHead" pitchFamily="2" charset="0"/>
                <a:cs typeface="4711_AtNoon_BigHead" pitchFamily="2" charset="0"/>
              </a:rPr>
              <a:t>หากไม่มี สามารถสมัครได้ที่หน้า </a:t>
            </a:r>
            <a:r>
              <a:rPr lang="en-US" sz="2800" dirty="0" smtClean="0">
                <a:latin typeface="4711_AtNoon_BigHead" pitchFamily="2" charset="0"/>
                <a:cs typeface="4711_AtNoon_BigHead" pitchFamily="2" charset="0"/>
              </a:rPr>
              <a:t>Google </a:t>
            </a:r>
            <a:r>
              <a:rPr lang="th-TH" sz="2800" dirty="0" smtClean="0">
                <a:latin typeface="4711_AtNoon_BigHead" pitchFamily="2" charset="0"/>
                <a:cs typeface="4711_AtNoon_BigHead" pitchFamily="2" charset="0"/>
              </a:rPr>
              <a:t>ได้เลยครับ</a:t>
            </a:r>
            <a:endParaRPr lang="en-US" sz="2800" dirty="0">
              <a:latin typeface="4711_AtNoon_BigHead" pitchFamily="2" charset="0"/>
              <a:cs typeface="4711_AtNoon_BigHead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1234" t="30556" r="34408" b="51389"/>
          <a:stretch>
            <a:fillRect/>
          </a:stretch>
        </p:blipFill>
        <p:spPr bwMode="auto">
          <a:xfrm>
            <a:off x="1142976" y="2428868"/>
            <a:ext cx="628654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แผนกการเงิน ชย.ทร\ch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428736"/>
            <a:ext cx="2928958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914853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14348" y="5643578"/>
            <a:ext cx="771530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dirty="0" smtClean="0">
                <a:latin typeface="4711_AtNoon_BigHead" pitchFamily="2" charset="0"/>
                <a:cs typeface="4711_AtNoon_BigHead" pitchFamily="2" charset="0"/>
              </a:rPr>
              <a:t>2. ลงชื่อเข้าใช้งานระบบ โดยใช้</a:t>
            </a:r>
            <a:r>
              <a:rPr lang="en-US" sz="5400" dirty="0" smtClean="0">
                <a:latin typeface="4711_AtNoon_BigHead" pitchFamily="2" charset="0"/>
                <a:cs typeface="4711_AtNoon_BigHead" pitchFamily="2" charset="0"/>
              </a:rPr>
              <a:t> Gmail</a:t>
            </a:r>
            <a:endParaRPr lang="en-US" sz="5400" dirty="0">
              <a:latin typeface="4711_AtNoon_BigHead" pitchFamily="2" charset="0"/>
              <a:cs typeface="4711_AtNoon_BigHead" pitchFamily="2" charset="0"/>
            </a:endParaRPr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rot="5400000" flipH="1" flipV="1">
            <a:off x="4250529" y="1678769"/>
            <a:ext cx="4286280" cy="36433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rot="5400000" flipH="1" flipV="1">
            <a:off x="4250529" y="1678769"/>
            <a:ext cx="4286280" cy="36433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914853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4092"/>
            <a:ext cx="9144000" cy="51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857356" y="149346"/>
            <a:ext cx="664373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dirty="0" smtClean="0">
                <a:latin typeface="4711_AtNoon_BigHead" pitchFamily="2" charset="0"/>
                <a:cs typeface="4711_AtNoon_BigHead" pitchFamily="2" charset="0"/>
              </a:rPr>
              <a:t>เมื่อเข้าสู่ระบบแล้ว จะขึ้นรูปเราเล็ก ๆ อยู่ที่มุมขวามือ</a:t>
            </a:r>
            <a:endParaRPr lang="en-US" sz="4000" dirty="0">
              <a:latin typeface="4711_AtNoon_BigHead" pitchFamily="2" charset="0"/>
              <a:cs typeface="4711_AtNoon_BigHead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5643578"/>
            <a:ext cx="771530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dirty="0" smtClean="0">
                <a:latin typeface="4711_AtNoon_BigHead" pitchFamily="2" charset="0"/>
                <a:cs typeface="4711_AtNoon_BigHead" pitchFamily="2" charset="0"/>
              </a:rPr>
              <a:t>3. กดตารางเพื่อเลือกแอปพลิเคชั่น ไดรฟ์</a:t>
            </a:r>
            <a:endParaRPr lang="en-US" sz="5400" dirty="0">
              <a:latin typeface="4711_AtNoon_BigHead" pitchFamily="2" charset="0"/>
              <a:cs typeface="4711_AtNoon_BigHead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902146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>
            <a:stCxn id="3" idx="0"/>
          </p:cNvCxnSpPr>
          <p:nvPr/>
        </p:nvCxnSpPr>
        <p:spPr>
          <a:xfrm rot="5400000" flipH="1" flipV="1">
            <a:off x="4107653" y="1750207"/>
            <a:ext cx="4357718" cy="3429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715140" y="2928934"/>
            <a:ext cx="857256" cy="64294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9144000" cy="510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395"/>
            <a:ext cx="9144032" cy="514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90" y="5643578"/>
            <a:ext cx="842965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dirty="0" smtClean="0">
                <a:latin typeface="4711_AtNoon_BigHead" pitchFamily="2" charset="0"/>
                <a:cs typeface="4711_AtNoon_BigHead" pitchFamily="2" charset="0"/>
              </a:rPr>
              <a:t>4. เลือก ไดรฟ์ของฉัน/เพิ่มเติม/</a:t>
            </a:r>
            <a:r>
              <a:rPr lang="en-US" sz="5400" dirty="0" smtClean="0">
                <a:latin typeface="4711_AtNoon_BigHead" pitchFamily="2" charset="0"/>
                <a:cs typeface="4711_AtNoon_BigHead" pitchFamily="2" charset="0"/>
              </a:rPr>
              <a:t>Google </a:t>
            </a:r>
            <a:r>
              <a:rPr lang="th-TH" sz="5400" dirty="0" smtClean="0">
                <a:latin typeface="4711_AtNoon_BigHead" pitchFamily="2" charset="0"/>
                <a:cs typeface="4711_AtNoon_BigHead" pitchFamily="2" charset="0"/>
              </a:rPr>
              <a:t>ฟอร์ม</a:t>
            </a:r>
            <a:endParaRPr lang="en-US" sz="5400" dirty="0">
              <a:latin typeface="4711_AtNoon_BigHead" pitchFamily="2" charset="0"/>
              <a:cs typeface="4711_AtNoon_BigHead" pitchFamily="2" charset="0"/>
            </a:endParaRPr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rot="16200000" flipV="1">
            <a:off x="1393033" y="2464595"/>
            <a:ext cx="4071966" cy="2286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715140" y="2928934"/>
            <a:ext cx="857256" cy="64294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144000" cy="51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151</Words>
  <Application>Microsoft Office PowerPoint</Application>
  <PresentationFormat>On-screen Show (4:3)</PresentationFormat>
  <Paragraphs>16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Fin_07</dc:creator>
  <cp:lastModifiedBy>Fin_07</cp:lastModifiedBy>
  <cp:revision>14</cp:revision>
  <dcterms:created xsi:type="dcterms:W3CDTF">2018-01-10T02:52:02Z</dcterms:created>
  <dcterms:modified xsi:type="dcterms:W3CDTF">2018-01-10T03:40:26Z</dcterms:modified>
</cp:coreProperties>
</file>